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367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959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698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21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779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685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827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211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420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0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7AE2C-2D21-4CBB-B343-0B5587461792}" type="datetimeFigureOut">
              <a:rPr lang="sl-SI" smtClean="0"/>
              <a:t>7. 01. 2021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7C2E-694E-470E-A369-265013AE9D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5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tmp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56" y="1109327"/>
            <a:ext cx="3419952" cy="4801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Slika 4" descr="Obrezovanje zaslona 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64" y="526639"/>
            <a:ext cx="4214536" cy="5966647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0299" y="3772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Obrezovanje zaslona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51" y="377276"/>
            <a:ext cx="4319808" cy="611568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814" y="2506555"/>
            <a:ext cx="213378" cy="19508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227" y="5068806"/>
            <a:ext cx="213378" cy="195089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5099" y="5883360"/>
            <a:ext cx="609600" cy="609600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5269231" y="2515664"/>
            <a:ext cx="201478" cy="185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0227" y="3326290"/>
            <a:ext cx="238061" cy="21765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814" y="4294802"/>
            <a:ext cx="213378" cy="195089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0299" y="412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48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7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603" y="640595"/>
            <a:ext cx="5805407" cy="580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1295" y="2105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0</Words>
  <Application>Microsoft Office PowerPoint</Application>
  <PresentationFormat>Širokozaslonsko</PresentationFormat>
  <Paragraphs>0</Paragraphs>
  <Slides>3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SIO</dc:creator>
  <cp:lastModifiedBy>SIO</cp:lastModifiedBy>
  <cp:revision>4</cp:revision>
  <dcterms:created xsi:type="dcterms:W3CDTF">2021-01-07T17:31:41Z</dcterms:created>
  <dcterms:modified xsi:type="dcterms:W3CDTF">2021-01-08T08:51:59Z</dcterms:modified>
</cp:coreProperties>
</file>