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3" r:id="rId3"/>
    <p:sldId id="266" r:id="rId4"/>
    <p:sldId id="257" r:id="rId5"/>
    <p:sldId id="264" r:id="rId6"/>
    <p:sldId id="261" r:id="rId7"/>
    <p:sldId id="267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9" autoAdjust="0"/>
    <p:restoredTop sz="94660"/>
  </p:normalViewPr>
  <p:slideViewPr>
    <p:cSldViewPr>
      <p:cViewPr varScale="1">
        <p:scale>
          <a:sx n="62" d="100"/>
          <a:sy n="62" d="100"/>
        </p:scale>
        <p:origin x="5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708275"/>
            <a:ext cx="6048375" cy="1109663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sl-SI" noProof="0"/>
              <a:t>Kliknite, če želite urediti slog naslova matrice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640138"/>
            <a:ext cx="6048375" cy="69691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Kliknite, če želite urediti slog podnaslova matrice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54763" y="333375"/>
            <a:ext cx="1889125" cy="64087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5518150" cy="64087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3" y="333375"/>
            <a:ext cx="3703637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40250" y="333375"/>
            <a:ext cx="3703638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234113"/>
            <a:ext cx="73437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333375"/>
            <a:ext cx="75596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tmp"/><Relationship Id="rId12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0.tmp"/><Relationship Id="rId4" Type="http://schemas.openxmlformats.org/officeDocument/2006/relationships/image" Target="../media/image6.tmp"/><Relationship Id="rId9" Type="http://schemas.microsoft.com/office/2007/relationships/hdphoto" Target="../media/hdphoto2.wdp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tm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20.tmp"/><Relationship Id="rId12" Type="http://schemas.openxmlformats.org/officeDocument/2006/relationships/image" Target="../media/image23.tm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audio" Target="../media/media6.m4a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11" Type="http://schemas.openxmlformats.org/officeDocument/2006/relationships/image" Target="../media/image30.gif"/><Relationship Id="rId5" Type="http://schemas.openxmlformats.org/officeDocument/2006/relationships/image" Target="../media/image27.tmp"/><Relationship Id="rId10" Type="http://schemas.openxmlformats.org/officeDocument/2006/relationships/image" Target="../media/image4.png"/><Relationship Id="rId4" Type="http://schemas.openxmlformats.org/officeDocument/2006/relationships/image" Target="../media/image26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159EAFF-D010-4AB1-BD14-2CD1E2981868}"/>
              </a:ext>
            </a:extLst>
          </p:cNvPr>
          <p:cNvSpPr txBox="1"/>
          <p:nvPr/>
        </p:nvSpPr>
        <p:spPr>
          <a:xfrm>
            <a:off x="4572000" y="443711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JUHUUU, </a:t>
            </a:r>
            <a:r>
              <a:rPr lang="sl-SI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GREMO NA SNEG</a:t>
            </a:r>
            <a:r>
              <a:rPr 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49" y="5956458"/>
            <a:ext cx="475529" cy="5121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746" y="6320837"/>
            <a:ext cx="475529" cy="51210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265" y="5220836"/>
            <a:ext cx="475529" cy="51210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423" y="5484993"/>
            <a:ext cx="475529" cy="5121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460" y="6320837"/>
            <a:ext cx="475529" cy="51210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47" y="5156055"/>
            <a:ext cx="475529" cy="512108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604" y="5946569"/>
            <a:ext cx="475529" cy="51210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956" y="5218252"/>
            <a:ext cx="475529" cy="51210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2798"/>
            <a:ext cx="6064138" cy="1316036"/>
          </a:xfr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sl-SI" sz="4200" dirty="0">
                <a:solidFill>
                  <a:schemeClr val="bg1"/>
                </a:solidFill>
                <a:latin typeface="Comic Sans MS" panose="030F0702030302020204" pitchFamily="66" charset="0"/>
              </a:rPr>
              <a:t>ZIMSKI ŠPORTNI DAN</a:t>
            </a:r>
            <a:endParaRPr lang="uk-UA" sz="4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1289" y="3168046"/>
            <a:ext cx="609600" cy="6096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701054B-F554-49E2-8613-6363BEC99D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800"/>
          <a:stretch/>
        </p:blipFill>
        <p:spPr>
          <a:xfrm>
            <a:off x="503278" y="2391796"/>
            <a:ext cx="3214008" cy="2369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B49D3F2-0357-4E79-9315-EABCB9264473}"/>
              </a:ext>
            </a:extLst>
          </p:cNvPr>
          <p:cNvSpPr txBox="1"/>
          <p:nvPr/>
        </p:nvSpPr>
        <p:spPr>
          <a:xfrm>
            <a:off x="684213" y="404664"/>
            <a:ext cx="77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ZA IGRO NA SNEGU POTREBUJEŠ</a:t>
            </a:r>
          </a:p>
        </p:txBody>
      </p:sp>
      <p:pic>
        <p:nvPicPr>
          <p:cNvPr id="3" name="Slika 2" descr="Obrezovanje zaslona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8" y="1329483"/>
            <a:ext cx="2414281" cy="2162484"/>
          </a:xfrm>
          <a:prstGeom prst="rect">
            <a:avLst/>
          </a:prstGeom>
        </p:spPr>
      </p:pic>
      <p:pic>
        <p:nvPicPr>
          <p:cNvPr id="9" name="Slika 8" descr="Obrezovanje zaslona 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54" b="100000" l="8527" r="100000">
                        <a14:foregroundMark x1="58140" y1="27885" x2="58140" y2="27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8" y="3910012"/>
            <a:ext cx="2001004" cy="1613213"/>
          </a:xfrm>
          <a:prstGeom prst="rect">
            <a:avLst/>
          </a:prstGeom>
        </p:spPr>
      </p:pic>
      <p:pic>
        <p:nvPicPr>
          <p:cNvPr id="10" name="Slika 9" descr="Obrezovanje zaslona 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93" y="1438203"/>
            <a:ext cx="2445869" cy="1966958"/>
          </a:xfrm>
          <a:prstGeom prst="rect">
            <a:avLst/>
          </a:prstGeom>
        </p:spPr>
      </p:pic>
      <p:pic>
        <p:nvPicPr>
          <p:cNvPr id="11" name="Slika 10" descr="Obrezovanje zaslona 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85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54" y="3927382"/>
            <a:ext cx="1329879" cy="1457208"/>
          </a:xfrm>
          <a:prstGeom prst="rect">
            <a:avLst/>
          </a:prstGeom>
        </p:spPr>
      </p:pic>
      <p:pic>
        <p:nvPicPr>
          <p:cNvPr id="12" name="Slika 11" descr="Obrezovanje zaslona 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17" y="1387590"/>
            <a:ext cx="1756991" cy="2003298"/>
          </a:xfrm>
          <a:prstGeom prst="rect">
            <a:avLst/>
          </a:prstGeom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159EAFF-D010-4AB1-BD14-2CD1E2981868}"/>
              </a:ext>
            </a:extLst>
          </p:cNvPr>
          <p:cNvSpPr txBox="1"/>
          <p:nvPr/>
        </p:nvSpPr>
        <p:spPr>
          <a:xfrm>
            <a:off x="6487417" y="588722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>
                <a:solidFill>
                  <a:schemeClr val="accent1"/>
                </a:solidFill>
                <a:latin typeface="Comic Sans MS" panose="030F0702030302020204" pitchFamily="66" charset="0"/>
              </a:rPr>
              <a:t>JUHUUU</a:t>
            </a:r>
            <a:r>
              <a:rPr lang="sl-SI" sz="1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sl-SI" sz="1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GREMO NA SNEG</a:t>
            </a:r>
            <a:r>
              <a:rPr lang="sl-SI" sz="1200" dirty="0">
                <a:solidFill>
                  <a:schemeClr val="accent1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9793" y="3256433"/>
            <a:ext cx="475529" cy="51210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1651" y="4143878"/>
            <a:ext cx="475529" cy="512108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684" y="5233341"/>
            <a:ext cx="475529" cy="512108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9651" y="1329483"/>
            <a:ext cx="475529" cy="512108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6302" y="5327888"/>
            <a:ext cx="475529" cy="528579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029" y="399330"/>
            <a:ext cx="475529" cy="512108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3945" y="413037"/>
            <a:ext cx="475529" cy="512108"/>
          </a:xfrm>
          <a:prstGeom prst="rect">
            <a:avLst/>
          </a:prstGeom>
        </p:spPr>
      </p:pic>
      <p:pic>
        <p:nvPicPr>
          <p:cNvPr id="2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Zaznamek 1" time="4669.9922"/>
                    <p14:bmk name="Zaznamek 2" time="6348.3221"/>
                    <p14:bmk name="Zaznamek 3" time="8746.8693"/>
                    <p14:bmk name="Zaznamek 4" time="10886.2196"/>
                    <p14:bmk name="Zaznamek 5" time="11956.8641"/>
                  </p14:bmkLst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63920" y="5023088"/>
            <a:ext cx="609600" cy="6096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9799" r="89950">
                        <a14:foregroundMark x1="44975" y1="92965" x2="48995" y2="93467"/>
                        <a14:foregroundMark x1="58794" y1="96231" x2="58794" y2="96231"/>
                        <a14:foregroundMark x1="56533" y1="84925" x2="53015" y2="84925"/>
                        <a14:foregroundMark x1="43970" y1="84422" x2="43970" y2="84422"/>
                        <a14:foregroundMark x1="44975" y1="78141" x2="44975" y2="78141"/>
                        <a14:foregroundMark x1="57035" y1="76884" x2="57035" y2="76884"/>
                        <a14:foregroundMark x1="14322" y1="59799" x2="14322" y2="59799"/>
                        <a14:foregroundMark x1="87186" y1="61558" x2="87186" y2="61558"/>
                        <a14:foregroundMark x1="86181" y1="59799" x2="86181" y2="59799"/>
                        <a14:foregroundMark x1="66834" y1="27136" x2="66834" y2="27136"/>
                        <a14:foregroundMark x1="61558" y1="18593" x2="59799" y2="18090"/>
                        <a14:foregroundMark x1="43970" y1="15327" x2="42211" y2="16332"/>
                        <a14:foregroundMark x1="36432" y1="20352" x2="35427" y2="23367"/>
                        <a14:foregroundMark x1="34673" y1="25628" x2="34673" y2="25628"/>
                        <a14:foregroundMark x1="28392" y1="31910" x2="28392" y2="319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4048" y="4131922"/>
            <a:ext cx="2714946" cy="27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9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3275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23" bmkName="Zazname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3" bmkName="Zaznamek 1"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MediaBookmark" delay="0">
                        <p:tgtEl>
                          <p14:bmkTgt spid="23" bmkName="Zazname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3" bmkName="Zaznamek 2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MediaBookmark" delay="0">
                        <p:tgtEl>
                          <p14:bmkTgt spid="23" bmkName="Zaznamek 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3" bmkName="Zaznamek 3"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MediaBookmark" delay="0">
                        <p:tgtEl>
                          <p14:bmkTgt spid="23" bmkName="Zaznamek 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3" bmkName="Zaznamek 4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MediaBookmark" delay="0">
                        <p:tgtEl>
                          <p14:bmkTgt spid="23" bmkName="Zaznamek 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3" bmkName="Zaznamek 5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3275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3284984"/>
            <a:ext cx="2255716" cy="279830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659" y="256337"/>
            <a:ext cx="475529" cy="51210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614" y="5448965"/>
            <a:ext cx="475529" cy="512108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25" y="2315308"/>
            <a:ext cx="475529" cy="512108"/>
          </a:xfrm>
          <a:prstGeom prst="rect">
            <a:avLst/>
          </a:prstGeom>
        </p:spPr>
      </p:pic>
      <p:sp>
        <p:nvSpPr>
          <p:cNvPr id="19" name="Pravokotnik 18"/>
          <p:cNvSpPr/>
          <p:nvPr/>
        </p:nvSpPr>
        <p:spPr>
          <a:xfrm>
            <a:off x="3095836" y="671350"/>
            <a:ext cx="2700300" cy="1029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1922" y="48994"/>
            <a:ext cx="2231329" cy="2798307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573" y="999024"/>
            <a:ext cx="475529" cy="512108"/>
          </a:xfrm>
          <a:prstGeom prst="rect">
            <a:avLst/>
          </a:prstGeom>
        </p:spPr>
      </p:pic>
      <p:sp>
        <p:nvSpPr>
          <p:cNvPr id="23" name="Pravokotnik 22"/>
          <p:cNvSpPr/>
          <p:nvPr/>
        </p:nvSpPr>
        <p:spPr>
          <a:xfrm>
            <a:off x="3203703" y="1412775"/>
            <a:ext cx="920559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ravokotnik 23"/>
          <p:cNvSpPr/>
          <p:nvPr/>
        </p:nvSpPr>
        <p:spPr>
          <a:xfrm>
            <a:off x="5457836" y="1808819"/>
            <a:ext cx="482316" cy="684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5" name="Slika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9178" y="5876039"/>
            <a:ext cx="2956816" cy="512108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444" y="1904007"/>
            <a:ext cx="475529" cy="512108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663" y="3359409"/>
            <a:ext cx="475529" cy="512108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9024"/>
            <a:ext cx="475529" cy="512108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392" y="5290006"/>
            <a:ext cx="475529" cy="512108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725" y="2913652"/>
            <a:ext cx="475529" cy="512108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790" y="-30362"/>
            <a:ext cx="475529" cy="512108"/>
          </a:xfrm>
          <a:prstGeom prst="rect">
            <a:avLst/>
          </a:prstGeom>
        </p:spPr>
      </p:pic>
      <p:pic>
        <p:nvPicPr>
          <p:cNvPr id="3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57824" y="2965286"/>
            <a:ext cx="609600" cy="609600"/>
          </a:xfrm>
          <a:prstGeom prst="rect">
            <a:avLst/>
          </a:prstGeom>
        </p:spPr>
      </p:pic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08" y="768445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15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602F2557-822C-4FD0-83FE-2138DF8664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22" b="24186"/>
          <a:stretch/>
        </p:blipFill>
        <p:spPr>
          <a:xfrm>
            <a:off x="1166113" y="1904599"/>
            <a:ext cx="3168352" cy="165524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876" y="5871076"/>
            <a:ext cx="2956816" cy="512108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Zaznamek 1" time="2899.9948"/>
                    <p14:bmk name="Zaznamek 2" time="6059.9894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55874" y="515362"/>
            <a:ext cx="609600" cy="609600"/>
          </a:xfrm>
          <a:prstGeom prst="rect">
            <a:avLst/>
          </a:prstGeom>
        </p:spPr>
      </p:pic>
      <p:pic>
        <p:nvPicPr>
          <p:cNvPr id="5" name="Slika 4" descr="Obrezovanje zaslona 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84" y="2345396"/>
            <a:ext cx="3600400" cy="2574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5474" y="5207347"/>
            <a:ext cx="475529" cy="51210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3185" y="3685054"/>
            <a:ext cx="475529" cy="51210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385" y="4919774"/>
            <a:ext cx="504056" cy="5121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8451" y="4807507"/>
            <a:ext cx="475529" cy="51210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1440" y="2985057"/>
            <a:ext cx="475529" cy="51210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037" y="3516206"/>
            <a:ext cx="475529" cy="512108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292C8FA-38D4-4364-8507-3D954A50E282}"/>
              </a:ext>
            </a:extLst>
          </p:cNvPr>
          <p:cNvSpPr txBox="1"/>
          <p:nvPr/>
        </p:nvSpPr>
        <p:spPr>
          <a:xfrm>
            <a:off x="2843808" y="404664"/>
            <a:ext cx="3672408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chemeClr val="accent1"/>
                </a:solidFill>
                <a:latin typeface="Comic Sans MS" panose="030F0702030302020204" pitchFamily="66" charset="0"/>
              </a:rPr>
              <a:t>SANKANJE</a:t>
            </a: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621" y="1239552"/>
            <a:ext cx="475529" cy="51210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0686" y="1904599"/>
            <a:ext cx="475529" cy="512108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1440" y="588814"/>
            <a:ext cx="475529" cy="51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4204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3" bmkName="Zazname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Zaznamek 1"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MediaBookmark" delay="0">
                        <p:tgtEl>
                          <p14:bmkTgt spid="3" bmkName="Zazname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Zaznamek 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4204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E7D6E14-2E8D-4F95-858F-036F8F96BCE0}"/>
              </a:ext>
            </a:extLst>
          </p:cNvPr>
          <p:cNvSpPr txBox="1"/>
          <p:nvPr/>
        </p:nvSpPr>
        <p:spPr>
          <a:xfrm>
            <a:off x="1331640" y="26064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SNEŽAK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E62D9E9-B409-436E-B0E1-281E514B3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945" y="1469592"/>
            <a:ext cx="3064085" cy="2042723"/>
          </a:xfrm>
          <a:prstGeom prst="rect">
            <a:avLst/>
          </a:prstGeom>
        </p:spPr>
      </p:pic>
      <p:pic>
        <p:nvPicPr>
          <p:cNvPr id="2" name="Slika 1" descr="Obrezovanje zaslona 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84" y="1217223"/>
            <a:ext cx="2946930" cy="188360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3069" y="2995912"/>
            <a:ext cx="475529" cy="51210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639" y="705115"/>
            <a:ext cx="475529" cy="51210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5648" y="414477"/>
            <a:ext cx="475529" cy="51210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224" y="4692006"/>
            <a:ext cx="475529" cy="51210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273" y="4692006"/>
            <a:ext cx="475529" cy="512108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Zaznamek 1" time="3679.9939"/>
                    <p14:bmk name="Zaznamek 4" time="6032.1761"/>
                    <p14:bmk name="Zaznamek 3" time="8159.9872"/>
                  </p14:bmkLst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1771" y="3921525"/>
            <a:ext cx="609600" cy="609600"/>
          </a:xfrm>
          <a:prstGeom prst="rect">
            <a:avLst/>
          </a:prstGeom>
        </p:spPr>
      </p:pic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9" y="325196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4812" y="5894868"/>
            <a:ext cx="2956816" cy="512108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9403" y="4624767"/>
            <a:ext cx="609600" cy="460407"/>
          </a:xfrm>
          <a:prstGeom prst="rect">
            <a:avLst/>
          </a:prstGeom>
        </p:spPr>
      </p:pic>
      <p:pic>
        <p:nvPicPr>
          <p:cNvPr id="3" name="Slika 2" descr="Obrezovanje zaslona 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27" y="3857692"/>
            <a:ext cx="2808011" cy="19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1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686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9686"/>
                                </p:stCondLst>
                                <p:childTnLst>
                                  <p:par>
                                    <p:cTn id="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5798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seq concurrent="1" nextAc="seek">
                  <p:cTn id="12" restart="whenNotActive" fill="hold" evtFilter="cancelBubble" nodeType="interactiveSeq">
                    <p:stCondLst>
                      <p:cond evt="onMediaBookmark" delay="0">
                        <p:tgtEl>
                          <p14:bmkTgt spid="13" bmkName="Zazname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3" bmkName="Zaznamek 1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MediaBookmark" delay="0">
                        <p:tgtEl>
                          <p14:bmkTgt spid="13" bmkName="Zaznamek 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3" bmkName="Zaznamek 4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MediaBookmark" delay="0">
                        <p:tgtEl>
                          <p14:bmkTgt spid="13" bmkName="Zaznamek 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3" bmkName="Zaznamek 3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686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9686"/>
                                </p:stCondLst>
                                <p:childTnLst>
                                  <p:par>
                                    <p:cTn id="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5798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8C66F4B-FEA5-45A7-9FB2-5B12D4EEA99E}"/>
              </a:ext>
            </a:extLst>
          </p:cNvPr>
          <p:cNvSpPr txBox="1"/>
          <p:nvPr/>
        </p:nvSpPr>
        <p:spPr>
          <a:xfrm>
            <a:off x="794508" y="1873045"/>
            <a:ext cx="7416824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sl-SI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C5BBD40-9CD4-47A8-B751-9E29D69B4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2" y="1949968"/>
            <a:ext cx="6474296" cy="366607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5924936"/>
            <a:ext cx="2956816" cy="512108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51932" y="1154485"/>
            <a:ext cx="609600" cy="486585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981D9C0-F118-4F9E-B2F3-2AF247560F6C}"/>
              </a:ext>
            </a:extLst>
          </p:cNvPr>
          <p:cNvSpPr txBox="1"/>
          <p:nvPr/>
        </p:nvSpPr>
        <p:spPr>
          <a:xfrm>
            <a:off x="1430278" y="944868"/>
            <a:ext cx="612068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4800" dirty="0">
                <a:latin typeface="Comic Sans MS" panose="030F0702030302020204" pitchFamily="66" charset="0"/>
              </a:rPr>
              <a:t>KEPANJE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056" y="1917362"/>
            <a:ext cx="475529" cy="51210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984" y="2453529"/>
            <a:ext cx="475529" cy="51210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5512824"/>
            <a:ext cx="475529" cy="51210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3410" y="157597"/>
            <a:ext cx="475529" cy="51210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197158"/>
            <a:ext cx="475529" cy="51210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30" y="4653136"/>
            <a:ext cx="475529" cy="5121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687" y="5537309"/>
            <a:ext cx="475529" cy="51210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0" y="394299"/>
            <a:ext cx="47552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8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9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8C66F4B-FEA5-45A7-9FB2-5B12D4EEA99E}"/>
              </a:ext>
            </a:extLst>
          </p:cNvPr>
          <p:cNvSpPr txBox="1"/>
          <p:nvPr/>
        </p:nvSpPr>
        <p:spPr>
          <a:xfrm>
            <a:off x="794508" y="1873045"/>
            <a:ext cx="7416824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sl-SI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5924936"/>
            <a:ext cx="2956816" cy="51210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56" y="1917362"/>
            <a:ext cx="475529" cy="51210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984" y="2453529"/>
            <a:ext cx="475529" cy="51210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5512824"/>
            <a:ext cx="475529" cy="51210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410" y="157597"/>
            <a:ext cx="475529" cy="51210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197158"/>
            <a:ext cx="475529" cy="51210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30" y="4653136"/>
            <a:ext cx="475529" cy="5121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687" y="5537309"/>
            <a:ext cx="475529" cy="51210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394299"/>
            <a:ext cx="475529" cy="512108"/>
          </a:xfrm>
          <a:prstGeom prst="rect">
            <a:avLst/>
          </a:prstGeom>
        </p:spPr>
      </p:pic>
      <p:pic>
        <p:nvPicPr>
          <p:cNvPr id="1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11" y="783423"/>
            <a:ext cx="6726285" cy="5038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256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Obrezovanje zaslona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28" y="2276827"/>
            <a:ext cx="472016" cy="50928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1071" y="518713"/>
            <a:ext cx="475529" cy="51210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0574" y="6295506"/>
            <a:ext cx="475529" cy="512108"/>
          </a:xfrm>
          <a:prstGeom prst="rect">
            <a:avLst/>
          </a:prstGeom>
        </p:spPr>
      </p:pic>
      <p:pic>
        <p:nvPicPr>
          <p:cNvPr id="5122" name="Picture 2" descr="I love win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16913" y="3791089"/>
            <a:ext cx="3062952" cy="306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nowball figh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17" y="3753650"/>
            <a:ext cx="3310400" cy="33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12576" y="6031899"/>
            <a:ext cx="2596776" cy="51210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443" y="5866639"/>
            <a:ext cx="475529" cy="51210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532" y="3753650"/>
            <a:ext cx="475529" cy="512108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688" y="3287236"/>
            <a:ext cx="475529" cy="51210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8388" y="242202"/>
            <a:ext cx="475529" cy="512108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6716" y="4300427"/>
            <a:ext cx="475529" cy="512108"/>
          </a:xfrm>
          <a:prstGeom prst="rect">
            <a:avLst/>
          </a:prstGeom>
        </p:spPr>
      </p:pic>
      <p:pic>
        <p:nvPicPr>
          <p:cNvPr id="2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63888" y="1604748"/>
            <a:ext cx="609600" cy="609600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C903DCC-5745-4938-B932-C591A505438A}"/>
              </a:ext>
            </a:extLst>
          </p:cNvPr>
          <p:cNvSpPr txBox="1"/>
          <p:nvPr/>
        </p:nvSpPr>
        <p:spPr>
          <a:xfrm>
            <a:off x="2620443" y="1307331"/>
            <a:ext cx="5976664" cy="19389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UŽIVAJTE NA SNEGU!</a:t>
            </a: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1010" y="754162"/>
            <a:ext cx="475529" cy="512108"/>
          </a:xfrm>
          <a:prstGeom prst="rect">
            <a:avLst/>
          </a:prstGeom>
        </p:spPr>
      </p:pic>
      <p:pic>
        <p:nvPicPr>
          <p:cNvPr id="5126" name="Picture 6" descr="Prikaži izvorno slik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039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26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4D4D4D"/>
      </a:dk2>
      <a:lt2>
        <a:srgbClr val="00246C"/>
      </a:lt2>
      <a:accent1>
        <a:srgbClr val="1C79DA"/>
      </a:accent1>
      <a:accent2>
        <a:srgbClr val="5DB9FF"/>
      </a:accent2>
      <a:accent3>
        <a:srgbClr val="FFFFFF"/>
      </a:accent3>
      <a:accent4>
        <a:srgbClr val="404040"/>
      </a:accent4>
      <a:accent5>
        <a:srgbClr val="ABBEEA"/>
      </a:accent5>
      <a:accent6>
        <a:srgbClr val="53A7E7"/>
      </a:accent6>
      <a:hlink>
        <a:srgbClr val="0766BD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2057D6"/>
        </a:lt2>
        <a:accent1>
          <a:srgbClr val="3D99F0"/>
        </a:accent1>
        <a:accent2>
          <a:srgbClr val="1280E4"/>
        </a:accent2>
        <a:accent3>
          <a:srgbClr val="FFFFFF"/>
        </a:accent3>
        <a:accent4>
          <a:srgbClr val="404040"/>
        </a:accent4>
        <a:accent5>
          <a:srgbClr val="AFCAF6"/>
        </a:accent5>
        <a:accent6>
          <a:srgbClr val="0F73CF"/>
        </a:accent6>
        <a:hlink>
          <a:srgbClr val="58AEF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519E"/>
        </a:lt2>
        <a:accent1>
          <a:srgbClr val="037AB9"/>
        </a:accent1>
        <a:accent2>
          <a:srgbClr val="019ACD"/>
        </a:accent2>
        <a:accent3>
          <a:srgbClr val="FFFFFF"/>
        </a:accent3>
        <a:accent4>
          <a:srgbClr val="404040"/>
        </a:accent4>
        <a:accent5>
          <a:srgbClr val="AABED9"/>
        </a:accent5>
        <a:accent6>
          <a:srgbClr val="018BBA"/>
        </a:accent6>
        <a:hlink>
          <a:srgbClr val="B0A6C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A3384"/>
        </a:lt2>
        <a:accent1>
          <a:srgbClr val="3075D1"/>
        </a:accent1>
        <a:accent2>
          <a:srgbClr val="63B1FF"/>
        </a:accent2>
        <a:accent3>
          <a:srgbClr val="FFFFFF"/>
        </a:accent3>
        <a:accent4>
          <a:srgbClr val="404040"/>
        </a:accent4>
        <a:accent5>
          <a:srgbClr val="ADBDE5"/>
        </a:accent5>
        <a:accent6>
          <a:srgbClr val="59A0E7"/>
        </a:accent6>
        <a:hlink>
          <a:srgbClr val="4390E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2B7A"/>
        </a:lt2>
        <a:accent1>
          <a:srgbClr val="50AAFF"/>
        </a:accent1>
        <a:accent2>
          <a:srgbClr val="5182BA"/>
        </a:accent2>
        <a:accent3>
          <a:srgbClr val="FFFFFF"/>
        </a:accent3>
        <a:accent4>
          <a:srgbClr val="404040"/>
        </a:accent4>
        <a:accent5>
          <a:srgbClr val="B3D2FF"/>
        </a:accent5>
        <a:accent6>
          <a:srgbClr val="4975A8"/>
        </a:accent6>
        <a:hlink>
          <a:srgbClr val="87C5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246D"/>
        </a:lt2>
        <a:accent1>
          <a:srgbClr val="225FB3"/>
        </a:accent1>
        <a:accent2>
          <a:srgbClr val="4EA8FF"/>
        </a:accent2>
        <a:accent3>
          <a:srgbClr val="FFFFFF"/>
        </a:accent3>
        <a:accent4>
          <a:srgbClr val="404040"/>
        </a:accent4>
        <a:accent5>
          <a:srgbClr val="ABB6D6"/>
        </a:accent5>
        <a:accent6>
          <a:srgbClr val="4698E7"/>
        </a:accent6>
        <a:hlink>
          <a:srgbClr val="61B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00236E"/>
        </a:lt2>
        <a:accent1>
          <a:srgbClr val="7399BE"/>
        </a:accent1>
        <a:accent2>
          <a:srgbClr val="4FA7FF"/>
        </a:accent2>
        <a:accent3>
          <a:srgbClr val="FFFFFF"/>
        </a:accent3>
        <a:accent4>
          <a:srgbClr val="404040"/>
        </a:accent4>
        <a:accent5>
          <a:srgbClr val="BCCADB"/>
        </a:accent5>
        <a:accent6>
          <a:srgbClr val="4797E7"/>
        </a:accent6>
        <a:hlink>
          <a:srgbClr val="D5E5F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00246C"/>
        </a:lt2>
        <a:accent1>
          <a:srgbClr val="1C79DA"/>
        </a:accent1>
        <a:accent2>
          <a:srgbClr val="5DB9FF"/>
        </a:accent2>
        <a:accent3>
          <a:srgbClr val="FFFFFF"/>
        </a:accent3>
        <a:accent4>
          <a:srgbClr val="404040"/>
        </a:accent4>
        <a:accent5>
          <a:srgbClr val="ABBEEA"/>
        </a:accent5>
        <a:accent6>
          <a:srgbClr val="53A7E7"/>
        </a:accent6>
        <a:hlink>
          <a:srgbClr val="0766B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002B7B"/>
        </a:lt2>
        <a:accent1>
          <a:srgbClr val="ED8400"/>
        </a:accent1>
        <a:accent2>
          <a:srgbClr val="50AAFF"/>
        </a:accent2>
        <a:accent3>
          <a:srgbClr val="FFFFFF"/>
        </a:accent3>
        <a:accent4>
          <a:srgbClr val="404040"/>
        </a:accent4>
        <a:accent5>
          <a:srgbClr val="F4C2AA"/>
        </a:accent5>
        <a:accent6>
          <a:srgbClr val="489AE7"/>
        </a:accent6>
        <a:hlink>
          <a:srgbClr val="F8BB5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002363"/>
        </a:lt2>
        <a:accent1>
          <a:srgbClr val="196DC8"/>
        </a:accent1>
        <a:accent2>
          <a:srgbClr val="B9788B"/>
        </a:accent2>
        <a:accent3>
          <a:srgbClr val="FFFFFF"/>
        </a:accent3>
        <a:accent4>
          <a:srgbClr val="404040"/>
        </a:accent4>
        <a:accent5>
          <a:srgbClr val="ABBAE0"/>
        </a:accent5>
        <a:accent6>
          <a:srgbClr val="A76C7D"/>
        </a:accent6>
        <a:hlink>
          <a:srgbClr val="D2AD3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002874"/>
        </a:lt2>
        <a:accent1>
          <a:srgbClr val="4CA6FF"/>
        </a:accent1>
        <a:accent2>
          <a:srgbClr val="61A9FA"/>
        </a:accent2>
        <a:accent3>
          <a:srgbClr val="FFFFFF"/>
        </a:accent3>
        <a:accent4>
          <a:srgbClr val="404040"/>
        </a:accent4>
        <a:accent5>
          <a:srgbClr val="B2D0FF"/>
        </a:accent5>
        <a:accent6>
          <a:srgbClr val="5799E3"/>
        </a:accent6>
        <a:hlink>
          <a:srgbClr val="06BD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002874"/>
        </a:lt2>
        <a:accent1>
          <a:srgbClr val="2D96FF"/>
        </a:accent1>
        <a:accent2>
          <a:srgbClr val="61A9FA"/>
        </a:accent2>
        <a:accent3>
          <a:srgbClr val="FFFFFF"/>
        </a:accent3>
        <a:accent4>
          <a:srgbClr val="404040"/>
        </a:accent4>
        <a:accent5>
          <a:srgbClr val="ADC9FF"/>
        </a:accent5>
        <a:accent6>
          <a:srgbClr val="5799E3"/>
        </a:accent6>
        <a:hlink>
          <a:srgbClr val="06BD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210</TotalTime>
  <Words>30</Words>
  <Application>Microsoft Office PowerPoint</Application>
  <PresentationFormat>Diaprojekcija na zaslonu (4:3)</PresentationFormat>
  <Paragraphs>11</Paragraphs>
  <Slides>8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Comic Sans MS</vt:lpstr>
      <vt:lpstr>template</vt:lpstr>
      <vt:lpstr>ZIMSKI ŠPORTNI DAN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Mojca</dc:creator>
  <cp:lastModifiedBy>SIO</cp:lastModifiedBy>
  <cp:revision>44</cp:revision>
  <dcterms:created xsi:type="dcterms:W3CDTF">2020-12-03T09:31:31Z</dcterms:created>
  <dcterms:modified xsi:type="dcterms:W3CDTF">2021-01-10T17:55:21Z</dcterms:modified>
</cp:coreProperties>
</file>