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3969CB-F2E4-49B1-8A3C-99A57D29A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17D56D6-8C6C-40AF-9AAF-FAD53F5EB9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4A5F7C8-90BF-43A8-8131-CF75BC8C5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E727-6DE2-4804-8D29-73EFB9B756CA}" type="datetimeFigureOut">
              <a:rPr lang="sl-SI" smtClean="0"/>
              <a:t>28. 11. 2021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7ECA54E-9422-4DA0-9C01-23F60C4DA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36BF994-0231-4713-8157-239419852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8464-8B81-470F-A321-2A0637F118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58898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5CD542-DE10-4C19-A5C7-BA97B2584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94BF66BC-3B2C-41CA-9DF7-AC4E5396C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EEE9183-10E3-414A-9500-89E78D634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E727-6DE2-4804-8D29-73EFB9B756CA}" type="datetimeFigureOut">
              <a:rPr lang="sl-SI" smtClean="0"/>
              <a:t>28. 11. 2021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8CE8068-A1B9-43D7-824A-C6EA183D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CED334A-85DD-4834-AC5B-BC7C7F444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8464-8B81-470F-A321-2A0637F118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5127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DA32A8B0-78ED-44CD-B632-AA04C674C9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65F8D691-FD09-4E30-A014-ED2B4CB6B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6857C62-02BA-4C30-BD2A-17EA2925B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E727-6DE2-4804-8D29-73EFB9B756CA}" type="datetimeFigureOut">
              <a:rPr lang="sl-SI" smtClean="0"/>
              <a:t>28. 11. 2021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3679828-3E71-41A6-8A30-A5C67A5FD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BB85F88-5200-4760-BDF4-15AF672B0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8464-8B81-470F-A321-2A0637F118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75913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81A62C-5F97-4295-A54D-DCB8DF8C2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C14BD05-2EE4-4FEC-9BB1-98A142AFF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F19A04E-27ED-4049-8099-18A72AF37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E727-6DE2-4804-8D29-73EFB9B756CA}" type="datetimeFigureOut">
              <a:rPr lang="sl-SI" smtClean="0"/>
              <a:t>28. 11. 2021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287F18D-1A63-4196-A844-146847654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90BE96F-0EBD-40EE-8AF4-05419F8C6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8464-8B81-470F-A321-2A0637F118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299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BAC7AB-E7DB-412B-801A-0080155A5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C338C34-A5BA-4991-B091-7DF37ACFD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C5023E6-C239-4C42-95F4-4E64499F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E727-6DE2-4804-8D29-73EFB9B756CA}" type="datetimeFigureOut">
              <a:rPr lang="sl-SI" smtClean="0"/>
              <a:t>28. 11. 2021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4E5B86E-824C-461D-A040-737608B45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2B11420-3218-47B1-AD0E-65CE32C1B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8464-8B81-470F-A321-2A0637F118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8110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E525AD-95B3-41FD-A904-BB21DFD64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592DEC8-0D98-441E-ADA6-71516571E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62F7570-C77A-4450-88AA-7997B7112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E16E10E-C824-4F76-B504-E0EBCECD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E727-6DE2-4804-8D29-73EFB9B756CA}" type="datetimeFigureOut">
              <a:rPr lang="sl-SI" smtClean="0"/>
              <a:t>28. 11. 2021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90815968-DF0F-4C96-ACC3-A32FE2167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83DF958-2CAD-485F-8190-A86F6413B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8464-8B81-470F-A321-2A0637F118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1696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B56061-62E5-464B-9E9F-F72661605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38C6F27-5D96-4481-B853-AA81D6D71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738A9259-8BCA-45EE-8C41-3845702D0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623A97BA-56BE-4017-84D0-3A48FB1E55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ECE05A91-48D1-4585-A30A-FF3921EF4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98886A3F-C834-4BE8-A556-29627BA0D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E727-6DE2-4804-8D29-73EFB9B756CA}" type="datetimeFigureOut">
              <a:rPr lang="sl-SI" smtClean="0"/>
              <a:t>28. 11. 2021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A9973FF7-31D8-458F-A6A9-E16CAA148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6E683BCA-3B22-4C95-ABDC-02C5242D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8464-8B81-470F-A321-2A0637F118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81641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300F6D-37D9-42B8-A23A-816E8B364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111387E1-D47A-414D-BE03-F9EC6787A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E727-6DE2-4804-8D29-73EFB9B756CA}" type="datetimeFigureOut">
              <a:rPr lang="sl-SI" smtClean="0"/>
              <a:t>28. 11. 2021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F62E9511-7491-40B8-9C8A-61F6EC9E0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151994C7-99C8-4F71-9CF3-1B5867CA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8464-8B81-470F-A321-2A0637F118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2875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494F0A3F-07DC-4EF6-999C-11D4F8B3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E727-6DE2-4804-8D29-73EFB9B756CA}" type="datetimeFigureOut">
              <a:rPr lang="sl-SI" smtClean="0"/>
              <a:t>28. 11. 2021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C3C52867-DCDD-46C8-AF4F-230A830F4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67126AE2-0A9E-4C66-904A-0567B9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8464-8B81-470F-A321-2A0637F118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8342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38AE81-B2A1-446A-A1BE-2478D4DA3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CB8DAC7-AC69-4218-A7E3-8B8D4E3D3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136904A-94DB-46FF-8613-5633D02FE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56B838D-0A0D-4149-9576-6E0B660C1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E727-6DE2-4804-8D29-73EFB9B756CA}" type="datetimeFigureOut">
              <a:rPr lang="sl-SI" smtClean="0"/>
              <a:t>28. 11. 2021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386554FB-C476-4006-8E7D-20A410AEF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5D1B708-9F1D-4A4A-BE1E-ED75737B9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8464-8B81-470F-A321-2A0637F118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8908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7B8D72D-1060-4EB7-9FDD-FFFE4EBFB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B7AF6AED-253D-414F-A3CF-6056404780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68F8DAE-6C6B-4687-A0D8-65424ECD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B75CE6D-D3D0-4195-853A-BFA40CE23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E727-6DE2-4804-8D29-73EFB9B756CA}" type="datetimeFigureOut">
              <a:rPr lang="sl-SI" smtClean="0"/>
              <a:t>28. 11. 2021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E6B1AE3-0783-4DE2-9491-94161B1A5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289CEA0-8B13-4A5E-AE7A-44C0B0775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8464-8B81-470F-A321-2A0637F118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79027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B0944A4B-5F5F-42B8-B1FF-1BE2EBD8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F7B0823-49CF-4498-A9DA-EE7D33FF9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E8F157F-98A0-4FE3-BD8C-EB1C1988AB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FE727-6DE2-4804-8D29-73EFB9B756CA}" type="datetimeFigureOut">
              <a:rPr lang="sl-SI" smtClean="0"/>
              <a:t>28. 11. 2021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2E39698-4981-4186-AB85-42A8A23B4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9D5D601-DA74-4B5B-A968-3A5D68F62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B8464-8B81-470F-A321-2A0637F118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198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60F815-EA78-4477-8B1A-D77124C2A4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7419DBB-A1DA-4ACA-A580-11554E1577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Glasovi v besedi">
            <a:hlinkClick r:id="" action="ppaction://media"/>
            <a:extLst>
              <a:ext uri="{FF2B5EF4-FFF2-40B4-BE49-F238E27FC236}">
                <a16:creationId xmlns:a16="http://schemas.microsoft.com/office/drawing/2014/main" id="{02B38718-F397-4431-BE9C-31EAD1898E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9745.10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2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Širokozaslonsko</PresentationFormat>
  <Paragraphs>0</Paragraphs>
  <Slides>1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Officeova tema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Mojca Zakotnik</dc:creator>
  <cp:lastModifiedBy>Mojca Zakotnik</cp:lastModifiedBy>
  <cp:revision>1</cp:revision>
  <dcterms:created xsi:type="dcterms:W3CDTF">2021-11-28T18:01:42Z</dcterms:created>
  <dcterms:modified xsi:type="dcterms:W3CDTF">2021-11-28T18:20:11Z</dcterms:modified>
</cp:coreProperties>
</file>