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1" r:id="rId4"/>
    <p:sldId id="264" r:id="rId5"/>
    <p:sldId id="258" r:id="rId6"/>
    <p:sldId id="263" r:id="rId7"/>
    <p:sldId id="266" r:id="rId8"/>
    <p:sldId id="265" r:id="rId9"/>
    <p:sldId id="268" r:id="rId10"/>
    <p:sldId id="269" r:id="rId1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6DD6A7-FF6B-4299-BB25-BF60E0116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3CCC395-7475-41FD-ADB2-244D15D71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88C2B11-AFF1-4653-889F-66873B1CB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88C9F-5584-436A-8B33-5A00656CAEC5}" type="datetimeFigureOut">
              <a:rPr lang="sl-SI" smtClean="0"/>
              <a:t>5. 04. 2021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38F9C08-93B2-4197-84C5-0D17D4FB7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502B541-D94E-4BD7-8E87-49129146C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35DDB-4D17-468A-8D65-1746ABE2C4A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64220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154F36-A689-4A44-83D3-079300171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2D372519-2D64-4641-8D9C-605AC0906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5C00B59-2EC0-462F-92A6-48F35F7F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88C9F-5584-436A-8B33-5A00656CAEC5}" type="datetimeFigureOut">
              <a:rPr lang="sl-SI" smtClean="0"/>
              <a:t>5. 04. 2021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0F6567E-7874-4DF0-897F-D9D90B92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B480634-3A6E-4C32-BAEF-578B446C9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35DDB-4D17-468A-8D65-1746ABE2C4A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073451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CDAFFD04-D3FF-48EC-832C-344091B4FB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6131E067-8708-45EE-B0F8-713C10B46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074818A-8834-4C09-BB0A-AD71BD4B9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88C9F-5584-436A-8B33-5A00656CAEC5}" type="datetimeFigureOut">
              <a:rPr lang="sl-SI" smtClean="0"/>
              <a:t>5. 04. 2021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E0F91B1-B6F6-4704-9777-4D8E110CC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2D7AA65-ABEF-415F-9E9E-AC1B926AB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35DDB-4D17-468A-8D65-1746ABE2C4A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952503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2B26EC-5B21-4841-860B-334B221BF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7AD29DA-2ED8-480B-AC5F-4747B5AD2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E3CCA9E-6BA6-4DF9-8AAD-1E4B994A0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88C9F-5584-436A-8B33-5A00656CAEC5}" type="datetimeFigureOut">
              <a:rPr lang="sl-SI" smtClean="0"/>
              <a:t>5. 04. 2021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95F804D-3511-4F59-829F-B0B7832B5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96ACA84-AB7C-4AF4-87EC-FD5FDB6D0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35DDB-4D17-468A-8D65-1746ABE2C4A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19980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9DBE38-93B0-47B0-ACEB-296CBFAB5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3DA9290-57FE-4D7B-800D-F5C0523AE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35E541B-5FA3-43B9-924A-022E9A11A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88C9F-5584-436A-8B33-5A00656CAEC5}" type="datetimeFigureOut">
              <a:rPr lang="sl-SI" smtClean="0"/>
              <a:t>5. 04. 2021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D03EFEB-2498-491A-B4BB-575EA730D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6B738E8-3466-40EB-8A75-F560C80C2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35DDB-4D17-468A-8D65-1746ABE2C4A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64005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B8310E-BAD0-4B93-B813-8EEBC8218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8D821E4-DF0F-409A-84D8-47EEFB4BAE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7A086536-8991-4A22-8DB7-37A7E95DE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26055B2-8144-4914-8174-EEFA5B3BA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88C9F-5584-436A-8B33-5A00656CAEC5}" type="datetimeFigureOut">
              <a:rPr lang="sl-SI" smtClean="0"/>
              <a:t>5. 04. 2021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DB995C8B-A9DE-4654-B215-0F320D94A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86A3FEE-28E9-425F-9C61-1C6515A3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35DDB-4D17-468A-8D65-1746ABE2C4A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004949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4DDB8A-96F3-40E3-B8C5-9CEB8FE9D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BADA7B2-15E1-4BCF-AFDB-EA479DB02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783ED58-FA23-406D-8B8A-A0B784C4CD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CF989BCA-456D-418A-8E40-9D05B0F4ED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D20D01CB-C7D4-4CAA-8614-2C70AFA14A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99EF1A52-736B-459C-B4DB-3C7F583C7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88C9F-5584-436A-8B33-5A00656CAEC5}" type="datetimeFigureOut">
              <a:rPr lang="sl-SI" smtClean="0"/>
              <a:t>5. 04. 2021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DF15FF98-C68A-4D11-9B32-57292B943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4AE773CF-3659-44F2-A878-34E260333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35DDB-4D17-468A-8D65-1746ABE2C4A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464522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DB5F78-6015-49DA-BEA8-CEB1F2018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8D4F6C16-B2D6-43A9-91F7-E62B7430D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88C9F-5584-436A-8B33-5A00656CAEC5}" type="datetimeFigureOut">
              <a:rPr lang="sl-SI" smtClean="0"/>
              <a:t>5. 04. 2021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85C16552-8E19-45BF-996A-D8AAC5040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D3B17D92-84C1-4DDC-B8BA-CB287DCA3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35DDB-4D17-468A-8D65-1746ABE2C4A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216663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C2C1AEDB-6ED0-443C-87A5-FE2945EF1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88C9F-5584-436A-8B33-5A00656CAEC5}" type="datetimeFigureOut">
              <a:rPr lang="sl-SI" smtClean="0"/>
              <a:t>5. 04. 2021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35EE8C0E-F02B-4BF1-B407-05D40C5FE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CC58B34F-E67A-4E8A-A908-356412997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35DDB-4D17-468A-8D65-1746ABE2C4A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015485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7620BD-8382-41B2-9BA1-27E83DE1B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CF7E37E-86EF-473C-83F5-27601855F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37844C8D-3EE8-4DF7-A2E8-24A4C00BB6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7A24275-3A93-4C9B-8E14-ECAE559A5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88C9F-5584-436A-8B33-5A00656CAEC5}" type="datetimeFigureOut">
              <a:rPr lang="sl-SI" smtClean="0"/>
              <a:t>5. 04. 2021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E02FC10-EBCC-4CD2-AC56-C36500D1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6C8F6AD1-3DA9-4791-961A-54CE180A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35DDB-4D17-468A-8D65-1746ABE2C4A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6136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516B0C-AB32-402A-91C6-1CC6FA60D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C0F479F2-1C16-4808-A644-6C763C9404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9F251A6-000B-45A8-9639-2E4CE1631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C92078B-416C-4506-90B2-4922AA9CC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88C9F-5584-436A-8B33-5A00656CAEC5}" type="datetimeFigureOut">
              <a:rPr lang="sl-SI" smtClean="0"/>
              <a:t>5. 04. 2021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F93A47C-530A-4ED3-98E0-022F6605E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FBE728D-11E1-45EF-ACAC-98DB6B2E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35DDB-4D17-468A-8D65-1746ABE2C4A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795122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5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50499214-87E0-4640-A0C6-6B2F3F3E3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8D0FBC8-CDB0-4A92-98E6-B79B2C7A3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3A73D75-2BF1-4BE5-A445-B4AE8943A4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88C9F-5584-436A-8B33-5A00656CAEC5}" type="datetimeFigureOut">
              <a:rPr lang="sl-SI" smtClean="0"/>
              <a:t>5. 04. 2021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78186AE-1C8F-4A6A-83F8-92569F361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A7D1D42-4D73-4D96-9B1B-9D20905E2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35DDB-4D17-468A-8D65-1746ABE2C4A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0921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5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tmp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.m4a"/><Relationship Id="rId7" Type="http://schemas.openxmlformats.org/officeDocument/2006/relationships/image" Target="../media/image2.tmp"/><Relationship Id="rId12" Type="http://schemas.openxmlformats.org/officeDocument/2006/relationships/image" Target="../media/image15.tmp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4a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2.tm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tmp"/><Relationship Id="rId5" Type="http://schemas.openxmlformats.org/officeDocument/2006/relationships/image" Target="../media/image2.tmp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mp"/><Relationship Id="rId3" Type="http://schemas.microsoft.com/office/2007/relationships/media" Target="../media/media5.m4a"/><Relationship Id="rId7" Type="http://schemas.openxmlformats.org/officeDocument/2006/relationships/image" Target="../media/image2.tm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NULL" TargetMode="External"/><Relationship Id="rId7" Type="http://schemas.openxmlformats.org/officeDocument/2006/relationships/image" Target="../media/image2.tm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microsoft.com/office/2007/relationships/media" Target="../media/media7.mp4"/><Relationship Id="rId9" Type="http://schemas.openxmlformats.org/officeDocument/2006/relationships/image" Target="../media/image10.tm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9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5" Type="http://schemas.microsoft.com/office/2007/relationships/media" Target="../media/media10.m4a"/><Relationship Id="rId10" Type="http://schemas.openxmlformats.org/officeDocument/2006/relationships/image" Target="../media/image11.tmp"/><Relationship Id="rId4" Type="http://schemas.openxmlformats.org/officeDocument/2006/relationships/audio" Target="../media/media9.m4a"/><Relationship Id="rId9" Type="http://schemas.openxmlformats.org/officeDocument/2006/relationships/image" Target="../media/image2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tmp"/><Relationship Id="rId5" Type="http://schemas.openxmlformats.org/officeDocument/2006/relationships/image" Target="../media/image2.tmp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2.tmp"/><Relationship Id="rId5" Type="http://schemas.openxmlformats.org/officeDocument/2006/relationships/image" Target="../media/image2.tmp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mp"/><Relationship Id="rId3" Type="http://schemas.microsoft.com/office/2007/relationships/media" Target="../media/media12.m4a"/><Relationship Id="rId7" Type="http://schemas.openxmlformats.org/officeDocument/2006/relationships/image" Target="../media/image2.tmp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4" Type="http://schemas.openxmlformats.org/officeDocument/2006/relationships/audio" Target="../media/media12.m4a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osnet zvok">
            <a:hlinkClick r:id="" action="ppaction://media"/>
            <a:extLst>
              <a:ext uri="{FF2B5EF4-FFF2-40B4-BE49-F238E27FC236}">
                <a16:creationId xmlns:a16="http://schemas.microsoft.com/office/drawing/2014/main" id="{C49FEC5A-A0F8-4797-A0EA-FE20AC656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166" y="500269"/>
            <a:ext cx="609600" cy="6096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ADB62B0-898A-41E5-AB55-B4E6908BC9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88" y="252271"/>
            <a:ext cx="11744224" cy="6353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22B753A-D31E-4867-9AFC-97B6542FB9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36119"/>
            <a:ext cx="9144000" cy="2387600"/>
          </a:xfrm>
        </p:spPr>
        <p:txBody>
          <a:bodyPr>
            <a:normAutofit/>
          </a:bodyPr>
          <a:lstStyle/>
          <a:p>
            <a:br>
              <a:rPr lang="sl-SI" dirty="0"/>
            </a:br>
            <a:r>
              <a:rPr lang="sl-SI" dirty="0"/>
              <a:t>SEŠTEVANJE IN ODŠTEVANJE </a:t>
            </a:r>
            <a:br>
              <a:rPr lang="sl-SI" dirty="0"/>
            </a:br>
            <a:r>
              <a:rPr lang="sl-SI" sz="3600" dirty="0"/>
              <a:t>- NASPROTNI RAČUNSKI OPERACIJI-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DA0D9C0-F8C1-4AD7-8A49-5949E25C5A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80CA78F-1026-43F1-BCC2-915D698E25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7" b="88745" l="5505" r="96330">
                        <a14:foregroundMark x1="16514" y1="43290" x2="16514" y2="43290"/>
                        <a14:foregroundMark x1="17890" y1="38528" x2="17890" y2="38528"/>
                        <a14:foregroundMark x1="11009" y1="39394" x2="11009" y2="39394"/>
                        <a14:foregroundMark x1="8716" y1="40260" x2="8716" y2="40260"/>
                        <a14:foregroundMark x1="5963" y1="38095" x2="5963" y2="38095"/>
                        <a14:foregroundMark x1="5963" y1="38961" x2="5963" y2="38961"/>
                        <a14:foregroundMark x1="17890" y1="48052" x2="17890" y2="48052"/>
                        <a14:foregroundMark x1="19266" y1="42424" x2="19266" y2="42424"/>
                        <a14:foregroundMark x1="44954" y1="42857" x2="44954" y2="42857"/>
                        <a14:foregroundMark x1="44954" y1="42857" x2="44954" y2="42857"/>
                        <a14:foregroundMark x1="46330" y1="51948" x2="46330" y2="51948"/>
                        <a14:foregroundMark x1="76147" y1="53247" x2="76147" y2="53247"/>
                        <a14:foregroundMark x1="79358" y1="51515" x2="79358" y2="51515"/>
                        <a14:foregroundMark x1="79817" y1="49784" x2="79817" y2="49784"/>
                        <a14:foregroundMark x1="80275" y1="48485" x2="80275" y2="48485"/>
                        <a14:foregroundMark x1="80275" y1="47619" x2="80275" y2="47619"/>
                        <a14:foregroundMark x1="80734" y1="45455" x2="80734" y2="45455"/>
                        <a14:foregroundMark x1="80734" y1="42857" x2="80734" y2="42857"/>
                        <a14:foregroundMark x1="80734" y1="39827" x2="80734" y2="39827"/>
                        <a14:foregroundMark x1="80734" y1="37229" x2="80734" y2="37229"/>
                        <a14:foregroundMark x1="80734" y1="35931" x2="80734" y2="35931"/>
                        <a14:foregroundMark x1="91284" y1="37662" x2="91284" y2="37662"/>
                        <a14:foregroundMark x1="92661" y1="38961" x2="92661" y2="38961"/>
                        <a14:foregroundMark x1="92661" y1="38961" x2="92661" y2="38961"/>
                        <a14:foregroundMark x1="55505" y1="42424" x2="55505" y2="42424"/>
                        <a14:foregroundMark x1="52294" y1="69697" x2="52294" y2="69697"/>
                        <a14:foregroundMark x1="95872" y1="39827" x2="95872" y2="39827"/>
                        <a14:foregroundMark x1="96330" y1="39827" x2="96330" y2="39827"/>
                        <a14:foregroundMark x1="44037" y1="43723" x2="44037" y2="43723"/>
                        <a14:foregroundMark x1="42661" y1="41558" x2="42661" y2="41558"/>
                        <a14:foregroundMark x1="42202" y1="41126" x2="42202" y2="41126"/>
                        <a14:foregroundMark x1="51376" y1="52814" x2="51376" y2="52814"/>
                        <a14:foregroundMark x1="66055" y1="48052" x2="66055" y2="48052"/>
                        <a14:foregroundMark x1="52752" y1="34632" x2="52752" y2="34632"/>
                        <a14:foregroundMark x1="50000" y1="32468" x2="50000" y2="32468"/>
                        <a14:backgroundMark x1="9633" y1="96537" x2="9633" y2="96537"/>
                        <a14:backgroundMark x1="16514" y1="97403" x2="16514" y2="97403"/>
                        <a14:backgroundMark x1="20183" y1="96537" x2="20183" y2="96537"/>
                        <a14:backgroundMark x1="29358" y1="95671" x2="29358" y2="95671"/>
                        <a14:backgroundMark x1="29817" y1="95238" x2="29817" y2="95238"/>
                        <a14:backgroundMark x1="30275" y1="95238" x2="30275" y2="95238"/>
                        <a14:backgroundMark x1="35780" y1="95238" x2="38991" y2="95238"/>
                        <a14:backgroundMark x1="41284" y1="94805" x2="43119" y2="94372"/>
                        <a14:backgroundMark x1="50459" y1="93506" x2="51835" y2="93506"/>
                        <a14:backgroundMark x1="56422" y1="92641" x2="56422" y2="92641"/>
                        <a14:backgroundMark x1="61009" y1="92641" x2="62385" y2="92641"/>
                        <a14:backgroundMark x1="68807" y1="92641" x2="69725" y2="92641"/>
                        <a14:backgroundMark x1="76606" y1="92641" x2="78440" y2="92641"/>
                        <a14:backgroundMark x1="95413" y1="96970" x2="95413" y2="96970"/>
                        <a14:backgroundMark x1="88532" y1="97835" x2="88532" y2="97835"/>
                        <a14:backgroundMark x1="79358" y1="96970" x2="79358" y2="96970"/>
                        <a14:backgroundMark x1="73853" y1="96970" x2="73853" y2="96970"/>
                        <a14:backgroundMark x1="68349" y1="96970" x2="68349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7539" y="-330991"/>
            <a:ext cx="5059391" cy="536109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241A602-B4CA-493A-B14C-1B5BF12340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21" b="96978" l="3041" r="97973">
                        <a14:foregroundMark x1="87162" y1="37363" x2="87162" y2="37363"/>
                        <a14:foregroundMark x1="85811" y1="36264" x2="85811" y2="36264"/>
                        <a14:foregroundMark x1="94426" y1="19780" x2="94426" y2="19780"/>
                        <a14:foregroundMark x1="94426" y1="15110" x2="94426" y2="15110"/>
                        <a14:foregroundMark x1="94088" y1="14011" x2="94088" y2="14011"/>
                        <a14:foregroundMark x1="97973" y1="15385" x2="97973" y2="15385"/>
                        <a14:foregroundMark x1="97635" y1="15385" x2="97635" y2="15385"/>
                        <a14:foregroundMark x1="44088" y1="4121" x2="44088" y2="4121"/>
                        <a14:foregroundMark x1="44088" y1="7143" x2="44088" y2="7143"/>
                        <a14:foregroundMark x1="56081" y1="6593" x2="56081" y2="6593"/>
                        <a14:foregroundMark x1="55912" y1="12363" x2="55912" y2="12363"/>
                        <a14:foregroundMark x1="44426" y1="10440" x2="44426" y2="10440"/>
                        <a14:foregroundMark x1="44426" y1="10440" x2="44426" y2="10440"/>
                        <a14:foregroundMark x1="44088" y1="8242" x2="44088" y2="8242"/>
                        <a14:foregroundMark x1="44088" y1="8242" x2="44088" y2="8242"/>
                        <a14:foregroundMark x1="44426" y1="8242" x2="44426" y2="8242"/>
                        <a14:foregroundMark x1="45608" y1="10440" x2="45608" y2="10440"/>
                        <a14:foregroundMark x1="46284" y1="11813" x2="46284" y2="11813"/>
                        <a14:foregroundMark x1="47466" y1="14011" x2="47466" y2="14011"/>
                        <a14:foregroundMark x1="48480" y1="15385" x2="48480" y2="15385"/>
                        <a14:foregroundMark x1="49831" y1="15385" x2="50676" y2="15385"/>
                        <a14:foregroundMark x1="51351" y1="15385" x2="51351" y2="15385"/>
                        <a14:foregroundMark x1="52703" y1="11264" x2="52703" y2="11264"/>
                        <a14:foregroundMark x1="53041" y1="11264" x2="53041" y2="11264"/>
                        <a14:foregroundMark x1="53209" y1="11264" x2="53209" y2="11264"/>
                        <a14:foregroundMark x1="54223" y1="11264" x2="54223" y2="11264"/>
                        <a14:foregroundMark x1="54561" y1="11264" x2="54561" y2="11264"/>
                        <a14:foregroundMark x1="55912" y1="11813" x2="55912" y2="11813"/>
                        <a14:foregroundMark x1="57095" y1="13462" x2="57095" y2="13462"/>
                        <a14:foregroundMark x1="57770" y1="14011" x2="57770" y2="14011"/>
                        <a14:foregroundMark x1="58953" y1="14560" x2="48818" y2="15110"/>
                        <a14:foregroundMark x1="9291" y1="53846" x2="9291" y2="53846"/>
                        <a14:foregroundMark x1="7601" y1="54396" x2="7601" y2="54396"/>
                        <a14:foregroundMark x1="3209" y1="71429" x2="3209" y2="71429"/>
                        <a14:foregroundMark x1="7264" y1="79396" x2="7264" y2="79396"/>
                        <a14:foregroundMark x1="41554" y1="96429" x2="41554" y2="96429"/>
                        <a14:foregroundMark x1="36318" y1="93956" x2="36318" y2="93956"/>
                        <a14:foregroundMark x1="56926" y1="96978" x2="56926" y2="96978"/>
                        <a14:foregroundMark x1="57601" y1="96978" x2="57601" y2="96978"/>
                        <a14:foregroundMark x1="44426" y1="11813" x2="44426" y2="11813"/>
                        <a14:foregroundMark x1="43581" y1="11813" x2="43581" y2="11813"/>
                        <a14:foregroundMark x1="43243" y1="10714" x2="43243" y2="10714"/>
                        <a14:foregroundMark x1="41554" y1="10714" x2="41554" y2="10714"/>
                        <a14:foregroundMark x1="41047" y1="12363" x2="41047" y2="12363"/>
                        <a14:foregroundMark x1="39358" y1="13462" x2="39358" y2="13462"/>
                        <a14:foregroundMark x1="46453" y1="9890" x2="46453" y2="9890"/>
                        <a14:foregroundMark x1="48986" y1="13462" x2="48986" y2="13462"/>
                        <a14:foregroundMark x1="47635" y1="13462" x2="47635" y2="13462"/>
                        <a14:foregroundMark x1="51182" y1="14011" x2="51182" y2="14011"/>
                        <a14:foregroundMark x1="50000" y1="14011" x2="50000" y2="14011"/>
                        <a14:foregroundMark x1="50000" y1="9890" x2="50000" y2="9890"/>
                        <a14:foregroundMark x1="50000" y1="9890" x2="50000" y2="9890"/>
                        <a14:foregroundMark x1="48649" y1="8791" x2="48649" y2="8791"/>
                        <a14:foregroundMark x1="50845" y1="9341" x2="50845" y2="9341"/>
                        <a14:foregroundMark x1="51858" y1="8791" x2="50845" y2="7692"/>
                        <a14:foregroundMark x1="50169" y1="7143" x2="50169" y2="7143"/>
                        <a14:foregroundMark x1="48649" y1="7692" x2="48649" y2="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345" y="702174"/>
            <a:ext cx="4153413" cy="255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25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osnet zvok">
            <a:hlinkClick r:id="" action="ppaction://media"/>
            <a:extLst>
              <a:ext uri="{FF2B5EF4-FFF2-40B4-BE49-F238E27FC236}">
                <a16:creationId xmlns:a16="http://schemas.microsoft.com/office/drawing/2014/main" id="{EB0C6BF4-F259-4A99-A488-066C409B26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0855" y="1322757"/>
            <a:ext cx="609600" cy="609600"/>
          </a:xfrm>
          <a:prstGeom prst="rect">
            <a:avLst/>
          </a:prstGeom>
        </p:spPr>
      </p:pic>
      <p:pic>
        <p:nvPicPr>
          <p:cNvPr id="10" name="Posnet zvok">
            <a:hlinkClick r:id="" action="ppaction://media"/>
            <a:extLst>
              <a:ext uri="{FF2B5EF4-FFF2-40B4-BE49-F238E27FC236}">
                <a16:creationId xmlns:a16="http://schemas.microsoft.com/office/drawing/2014/main" id="{C49FEC5A-A0F8-4797-A0EA-FE20AC6561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4166" y="500269"/>
            <a:ext cx="609600" cy="6096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ADB62B0-898A-41E5-AB55-B4E6908BC9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88" y="252271"/>
            <a:ext cx="11744224" cy="6353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22B753A-D31E-4867-9AFC-97B6542FB9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3871" y="2308440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sl-SI" dirty="0"/>
            </a:br>
            <a:r>
              <a:rPr lang="sl-SI" sz="4800" dirty="0"/>
              <a:t>SEŠTEVANJE IN ODŠTEVANJE </a:t>
            </a:r>
            <a:br>
              <a:rPr lang="sl-SI" sz="4800" dirty="0"/>
            </a:br>
            <a:r>
              <a:rPr lang="sl-SI" sz="8800" b="1" dirty="0"/>
              <a:t>NI TEŽKO.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80CA78F-1026-43F1-BCC2-915D698E25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7" b="88745" l="5505" r="96330">
                        <a14:foregroundMark x1="16514" y1="43290" x2="16514" y2="43290"/>
                        <a14:foregroundMark x1="17890" y1="38528" x2="17890" y2="38528"/>
                        <a14:foregroundMark x1="11009" y1="39394" x2="11009" y2="39394"/>
                        <a14:foregroundMark x1="8716" y1="40260" x2="8716" y2="40260"/>
                        <a14:foregroundMark x1="5963" y1="38095" x2="5963" y2="38095"/>
                        <a14:foregroundMark x1="5963" y1="38961" x2="5963" y2="38961"/>
                        <a14:foregroundMark x1="17890" y1="48052" x2="17890" y2="48052"/>
                        <a14:foregroundMark x1="19266" y1="42424" x2="19266" y2="42424"/>
                        <a14:foregroundMark x1="44954" y1="42857" x2="44954" y2="42857"/>
                        <a14:foregroundMark x1="44954" y1="42857" x2="44954" y2="42857"/>
                        <a14:foregroundMark x1="46330" y1="51948" x2="46330" y2="51948"/>
                        <a14:foregroundMark x1="76147" y1="53247" x2="76147" y2="53247"/>
                        <a14:foregroundMark x1="79358" y1="51515" x2="79358" y2="51515"/>
                        <a14:foregroundMark x1="79817" y1="49784" x2="79817" y2="49784"/>
                        <a14:foregroundMark x1="80275" y1="48485" x2="80275" y2="48485"/>
                        <a14:foregroundMark x1="80275" y1="47619" x2="80275" y2="47619"/>
                        <a14:foregroundMark x1="80734" y1="45455" x2="80734" y2="45455"/>
                        <a14:foregroundMark x1="80734" y1="42857" x2="80734" y2="42857"/>
                        <a14:foregroundMark x1="80734" y1="39827" x2="80734" y2="39827"/>
                        <a14:foregroundMark x1="80734" y1="37229" x2="80734" y2="37229"/>
                        <a14:foregroundMark x1="80734" y1="35931" x2="80734" y2="35931"/>
                        <a14:foregroundMark x1="91284" y1="37662" x2="91284" y2="37662"/>
                        <a14:foregroundMark x1="92661" y1="38961" x2="92661" y2="38961"/>
                        <a14:foregroundMark x1="92661" y1="38961" x2="92661" y2="38961"/>
                        <a14:foregroundMark x1="55505" y1="42424" x2="55505" y2="42424"/>
                        <a14:foregroundMark x1="52294" y1="69697" x2="52294" y2="69697"/>
                        <a14:foregroundMark x1="95872" y1="39827" x2="95872" y2="39827"/>
                        <a14:foregroundMark x1="96330" y1="39827" x2="96330" y2="39827"/>
                        <a14:foregroundMark x1="44037" y1="43723" x2="44037" y2="43723"/>
                        <a14:foregroundMark x1="42661" y1="41558" x2="42661" y2="41558"/>
                        <a14:foregroundMark x1="42202" y1="41126" x2="42202" y2="41126"/>
                        <a14:foregroundMark x1="51376" y1="52814" x2="51376" y2="52814"/>
                        <a14:foregroundMark x1="66055" y1="48052" x2="66055" y2="48052"/>
                        <a14:foregroundMark x1="52752" y1="34632" x2="52752" y2="34632"/>
                        <a14:foregroundMark x1="50000" y1="32468" x2="50000" y2="32468"/>
                        <a14:backgroundMark x1="9633" y1="96537" x2="9633" y2="96537"/>
                        <a14:backgroundMark x1="16514" y1="97403" x2="16514" y2="97403"/>
                        <a14:backgroundMark x1="20183" y1="96537" x2="20183" y2="96537"/>
                        <a14:backgroundMark x1="29358" y1="95671" x2="29358" y2="95671"/>
                        <a14:backgroundMark x1="29817" y1="95238" x2="29817" y2="95238"/>
                        <a14:backgroundMark x1="30275" y1="95238" x2="30275" y2="95238"/>
                        <a14:backgroundMark x1="35780" y1="95238" x2="38991" y2="95238"/>
                        <a14:backgroundMark x1="41284" y1="94805" x2="43119" y2="94372"/>
                        <a14:backgroundMark x1="50459" y1="93506" x2="51835" y2="93506"/>
                        <a14:backgroundMark x1="56422" y1="92641" x2="56422" y2="92641"/>
                        <a14:backgroundMark x1="61009" y1="92641" x2="62385" y2="92641"/>
                        <a14:backgroundMark x1="68807" y1="92641" x2="69725" y2="92641"/>
                        <a14:backgroundMark x1="76606" y1="92641" x2="78440" y2="92641"/>
                        <a14:backgroundMark x1="95413" y1="96970" x2="95413" y2="96970"/>
                        <a14:backgroundMark x1="88532" y1="97835" x2="88532" y2="97835"/>
                        <a14:backgroundMark x1="79358" y1="96970" x2="79358" y2="96970"/>
                        <a14:backgroundMark x1="73853" y1="96970" x2="73853" y2="96970"/>
                        <a14:backgroundMark x1="68349" y1="96970" x2="68349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166" y="-606543"/>
            <a:ext cx="4661418" cy="493939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241A602-B4CA-493A-B14C-1B5BF12340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21" b="96978" l="3041" r="97973">
                        <a14:foregroundMark x1="87162" y1="37363" x2="87162" y2="37363"/>
                        <a14:foregroundMark x1="85811" y1="36264" x2="85811" y2="36264"/>
                        <a14:foregroundMark x1="94426" y1="19780" x2="94426" y2="19780"/>
                        <a14:foregroundMark x1="94426" y1="15110" x2="94426" y2="15110"/>
                        <a14:foregroundMark x1="94088" y1="14011" x2="94088" y2="14011"/>
                        <a14:foregroundMark x1="97973" y1="15385" x2="97973" y2="15385"/>
                        <a14:foregroundMark x1="97635" y1="15385" x2="97635" y2="15385"/>
                        <a14:foregroundMark x1="44088" y1="4121" x2="44088" y2="4121"/>
                        <a14:foregroundMark x1="44088" y1="7143" x2="44088" y2="7143"/>
                        <a14:foregroundMark x1="56081" y1="6593" x2="56081" y2="6593"/>
                        <a14:foregroundMark x1="55912" y1="12363" x2="55912" y2="12363"/>
                        <a14:foregroundMark x1="44426" y1="10440" x2="44426" y2="10440"/>
                        <a14:foregroundMark x1="44426" y1="10440" x2="44426" y2="10440"/>
                        <a14:foregroundMark x1="44088" y1="8242" x2="44088" y2="8242"/>
                        <a14:foregroundMark x1="44088" y1="8242" x2="44088" y2="8242"/>
                        <a14:foregroundMark x1="44426" y1="8242" x2="44426" y2="8242"/>
                        <a14:foregroundMark x1="45608" y1="10440" x2="45608" y2="10440"/>
                        <a14:foregroundMark x1="46284" y1="11813" x2="46284" y2="11813"/>
                        <a14:foregroundMark x1="47466" y1="14011" x2="47466" y2="14011"/>
                        <a14:foregroundMark x1="48480" y1="15385" x2="48480" y2="15385"/>
                        <a14:foregroundMark x1="49831" y1="15385" x2="50676" y2="15385"/>
                        <a14:foregroundMark x1="51351" y1="15385" x2="51351" y2="15385"/>
                        <a14:foregroundMark x1="52703" y1="11264" x2="52703" y2="11264"/>
                        <a14:foregroundMark x1="53041" y1="11264" x2="53041" y2="11264"/>
                        <a14:foregroundMark x1="53209" y1="11264" x2="53209" y2="11264"/>
                        <a14:foregroundMark x1="54223" y1="11264" x2="54223" y2="11264"/>
                        <a14:foregroundMark x1="54561" y1="11264" x2="54561" y2="11264"/>
                        <a14:foregroundMark x1="55912" y1="11813" x2="55912" y2="11813"/>
                        <a14:foregroundMark x1="57095" y1="13462" x2="57095" y2="13462"/>
                        <a14:foregroundMark x1="57770" y1="14011" x2="57770" y2="14011"/>
                        <a14:foregroundMark x1="58953" y1="14560" x2="48818" y2="15110"/>
                        <a14:foregroundMark x1="9291" y1="53846" x2="9291" y2="53846"/>
                        <a14:foregroundMark x1="7601" y1="54396" x2="7601" y2="54396"/>
                        <a14:foregroundMark x1="3209" y1="71429" x2="3209" y2="71429"/>
                        <a14:foregroundMark x1="7264" y1="79396" x2="7264" y2="79396"/>
                        <a14:foregroundMark x1="41554" y1="96429" x2="41554" y2="96429"/>
                        <a14:foregroundMark x1="36318" y1="93956" x2="36318" y2="93956"/>
                        <a14:foregroundMark x1="56926" y1="96978" x2="56926" y2="96978"/>
                        <a14:foregroundMark x1="57601" y1="96978" x2="57601" y2="96978"/>
                        <a14:foregroundMark x1="44426" y1="11813" x2="44426" y2="11813"/>
                        <a14:foregroundMark x1="43581" y1="11813" x2="43581" y2="11813"/>
                        <a14:foregroundMark x1="43243" y1="10714" x2="43243" y2="10714"/>
                        <a14:foregroundMark x1="41554" y1="10714" x2="41554" y2="10714"/>
                        <a14:foregroundMark x1="41047" y1="12363" x2="41047" y2="12363"/>
                        <a14:foregroundMark x1="39358" y1="13462" x2="39358" y2="13462"/>
                        <a14:foregroundMark x1="46453" y1="9890" x2="46453" y2="9890"/>
                        <a14:foregroundMark x1="48986" y1="13462" x2="48986" y2="13462"/>
                        <a14:foregroundMark x1="47635" y1="13462" x2="47635" y2="13462"/>
                        <a14:foregroundMark x1="51182" y1="14011" x2="51182" y2="14011"/>
                        <a14:foregroundMark x1="50000" y1="14011" x2="50000" y2="14011"/>
                        <a14:foregroundMark x1="50000" y1="9890" x2="50000" y2="9890"/>
                        <a14:foregroundMark x1="50000" y1="9890" x2="50000" y2="9890"/>
                        <a14:foregroundMark x1="48649" y1="8791" x2="48649" y2="8791"/>
                        <a14:foregroundMark x1="50845" y1="9341" x2="50845" y2="9341"/>
                        <a14:foregroundMark x1="51858" y1="8791" x2="50845" y2="7692"/>
                        <a14:foregroundMark x1="50169" y1="7143" x2="50169" y2="7143"/>
                        <a14:foregroundMark x1="48649" y1="7692" x2="48649" y2="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278" y="838431"/>
            <a:ext cx="3384817" cy="208120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8DAC8B6-2468-41EF-B47C-648AB6E026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58" y="4639835"/>
            <a:ext cx="2457793" cy="1638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7903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osnet zvok">
            <a:hlinkClick r:id="" action="ppaction://media"/>
            <a:extLst>
              <a:ext uri="{FF2B5EF4-FFF2-40B4-BE49-F238E27FC236}">
                <a16:creationId xmlns:a16="http://schemas.microsoft.com/office/drawing/2014/main" id="{6966D518-0C84-466B-AD55-BD8BDB6E3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022" y="596141"/>
            <a:ext cx="609600" cy="6096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ADB62B0-898A-41E5-AB55-B4E6908BC9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87" y="283230"/>
            <a:ext cx="11744224" cy="6353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E5C131D-212F-4A2F-8545-A7B8B807D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3949" y="2147091"/>
            <a:ext cx="3661254" cy="225266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22B753A-D31E-4867-9AFC-97B6542FB9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14314"/>
            <a:ext cx="9144000" cy="4085741"/>
          </a:xfrm>
        </p:spPr>
        <p:txBody>
          <a:bodyPr>
            <a:normAutofit fontScale="90000"/>
          </a:bodyPr>
          <a:lstStyle/>
          <a:p>
            <a:br>
              <a:rPr lang="sl-SI" sz="9600" dirty="0"/>
            </a:br>
            <a:br>
              <a:rPr lang="sl-SI" sz="9600" dirty="0"/>
            </a:br>
            <a:r>
              <a:rPr lang="sl-SI" sz="9600" b="1" dirty="0">
                <a:solidFill>
                  <a:srgbClr val="FF0000"/>
                </a:solidFill>
              </a:rPr>
              <a:t>5</a:t>
            </a:r>
            <a:r>
              <a:rPr lang="sl-SI" sz="9600" dirty="0"/>
              <a:t> + </a:t>
            </a:r>
            <a:r>
              <a:rPr lang="sl-SI" sz="9600" b="1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sl-SI" sz="9600" dirty="0"/>
              <a:t> =</a:t>
            </a:r>
            <a:r>
              <a:rPr lang="sl-SI" sz="9600" b="1" dirty="0"/>
              <a:t> 8</a:t>
            </a:r>
            <a:br>
              <a:rPr lang="sl-SI" sz="9600" dirty="0"/>
            </a:br>
            <a:br>
              <a:rPr lang="sl-SI" sz="9600" dirty="0"/>
            </a:br>
            <a:br>
              <a:rPr lang="sl-SI" sz="9600" dirty="0"/>
            </a:br>
            <a:r>
              <a:rPr lang="sl-SI" sz="9600" dirty="0"/>
              <a:t> </a:t>
            </a:r>
            <a:r>
              <a:rPr lang="sl-SI" sz="9600" b="1" dirty="0"/>
              <a:t>8 – </a:t>
            </a:r>
            <a:r>
              <a:rPr lang="sl-SI" sz="9600" b="1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sl-SI" sz="9600" b="1" dirty="0"/>
              <a:t> =  </a:t>
            </a:r>
            <a:r>
              <a:rPr lang="sl-SI" sz="96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1592027-A611-4BF8-9ACC-4A8C9D34C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091" y="988780"/>
            <a:ext cx="4608379" cy="4880440"/>
          </a:xfrm>
          <a:prstGeom prst="rect">
            <a:avLst/>
          </a:prstGeom>
        </p:spPr>
      </p:pic>
      <p:sp>
        <p:nvSpPr>
          <p:cNvPr id="9" name="Puščica: dol 8">
            <a:extLst>
              <a:ext uri="{FF2B5EF4-FFF2-40B4-BE49-F238E27FC236}">
                <a16:creationId xmlns:a16="http://schemas.microsoft.com/office/drawing/2014/main" id="{919C9496-711F-485F-96C9-E30B51A3646B}"/>
              </a:ext>
            </a:extLst>
          </p:cNvPr>
          <p:cNvSpPr/>
          <p:nvPr/>
        </p:nvSpPr>
        <p:spPr>
          <a:xfrm rot="18921534">
            <a:off x="6066561" y="1160673"/>
            <a:ext cx="195119" cy="402022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F1C3C9CA-0DE1-43C2-8567-4CD31F68DB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87005">
            <a:off x="4960439" y="2659126"/>
            <a:ext cx="2271117" cy="130523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AC6A7AA0-36B1-4574-99EF-12DA010CD00D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50000"/>
          </a:blip>
          <a:stretch>
            <a:fillRect/>
          </a:stretch>
        </p:blipFill>
        <p:spPr>
          <a:xfrm rot="6773500">
            <a:off x="4400094" y="2420695"/>
            <a:ext cx="3391805" cy="150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074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687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187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687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687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osnet zvok">
            <a:hlinkClick r:id="" action="ppaction://media"/>
            <a:extLst>
              <a:ext uri="{FF2B5EF4-FFF2-40B4-BE49-F238E27FC236}">
                <a16:creationId xmlns:a16="http://schemas.microsoft.com/office/drawing/2014/main" id="{6BF315A3-FB8E-4C59-BC54-6DDBD0A68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807" y="1280410"/>
            <a:ext cx="609600" cy="6096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ADB62B0-898A-41E5-AB55-B4E6908BC9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88" y="221081"/>
            <a:ext cx="11744224" cy="6353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22B753A-D31E-4867-9AFC-97B6542FB9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DA0D9C0-F8C1-4AD7-8A49-5949E25C5A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7267749-85B6-4767-9A1F-8DDC751CD3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14" y="863807"/>
            <a:ext cx="9831172" cy="5068007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25A282D8-E2C2-4F35-884D-F1779E7A7081}"/>
              </a:ext>
            </a:extLst>
          </p:cNvPr>
          <p:cNvSpPr txBox="1"/>
          <p:nvPr/>
        </p:nvSpPr>
        <p:spPr>
          <a:xfrm>
            <a:off x="3739873" y="1961310"/>
            <a:ext cx="614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5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EBE988B1-3CA5-4BE7-997D-AAFC49113920}"/>
              </a:ext>
            </a:extLst>
          </p:cNvPr>
          <p:cNvSpPr txBox="1"/>
          <p:nvPr/>
        </p:nvSpPr>
        <p:spPr>
          <a:xfrm>
            <a:off x="1794956" y="2740800"/>
            <a:ext cx="453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640BE1DA-0973-4089-8FEA-45C9731A4CDF}"/>
              </a:ext>
            </a:extLst>
          </p:cNvPr>
          <p:cNvSpPr txBox="1"/>
          <p:nvPr/>
        </p:nvSpPr>
        <p:spPr>
          <a:xfrm>
            <a:off x="3807502" y="2751480"/>
            <a:ext cx="61084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9ABB8357-2E58-4880-890A-4B66EB158CD4}"/>
              </a:ext>
            </a:extLst>
          </p:cNvPr>
          <p:cNvSpPr txBox="1"/>
          <p:nvPr/>
        </p:nvSpPr>
        <p:spPr>
          <a:xfrm>
            <a:off x="2832572" y="2758738"/>
            <a:ext cx="453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400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5</a:t>
            </a:r>
            <a:endParaRPr kumimoji="0" lang="sl-SI" sz="5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Raven puščični povezovalnik 16">
            <a:extLst>
              <a:ext uri="{FF2B5EF4-FFF2-40B4-BE49-F238E27FC236}">
                <a16:creationId xmlns:a16="http://schemas.microsoft.com/office/drawing/2014/main" id="{059D1865-B1F7-4E70-A892-0281ED196CAC}"/>
              </a:ext>
            </a:extLst>
          </p:cNvPr>
          <p:cNvCxnSpPr>
            <a:cxnSpLocks/>
          </p:cNvCxnSpPr>
          <p:nvPr/>
        </p:nvCxnSpPr>
        <p:spPr>
          <a:xfrm>
            <a:off x="2202461" y="2556751"/>
            <a:ext cx="1672341" cy="513601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Raven puščični povezovalnik 19">
            <a:extLst>
              <a:ext uri="{FF2B5EF4-FFF2-40B4-BE49-F238E27FC236}">
                <a16:creationId xmlns:a16="http://schemas.microsoft.com/office/drawing/2014/main" id="{F8C3E54F-EA80-4C90-BC46-2D88A9B8376A}"/>
              </a:ext>
            </a:extLst>
          </p:cNvPr>
          <p:cNvCxnSpPr>
            <a:cxnSpLocks/>
          </p:cNvCxnSpPr>
          <p:nvPr/>
        </p:nvCxnSpPr>
        <p:spPr>
          <a:xfrm flipH="1">
            <a:off x="2263828" y="2565768"/>
            <a:ext cx="1549609" cy="466507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Raven puščični povezovalnik 21">
            <a:extLst>
              <a:ext uri="{FF2B5EF4-FFF2-40B4-BE49-F238E27FC236}">
                <a16:creationId xmlns:a16="http://schemas.microsoft.com/office/drawing/2014/main" id="{1E7BF814-7352-42E4-94DF-371BA2F69E5D}"/>
              </a:ext>
            </a:extLst>
          </p:cNvPr>
          <p:cNvCxnSpPr>
            <a:cxnSpLocks/>
          </p:cNvCxnSpPr>
          <p:nvPr/>
        </p:nvCxnSpPr>
        <p:spPr>
          <a:xfrm>
            <a:off x="3038632" y="2518674"/>
            <a:ext cx="0" cy="513601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4673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osnet zvok">
            <a:hlinkClick r:id="" action="ppaction://media"/>
            <a:extLst>
              <a:ext uri="{FF2B5EF4-FFF2-40B4-BE49-F238E27FC236}">
                <a16:creationId xmlns:a16="http://schemas.microsoft.com/office/drawing/2014/main" id="{FA156BA3-0E84-4AC6-9C9C-8140729CB1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9293" y="621386"/>
            <a:ext cx="609600" cy="609600"/>
          </a:xfrm>
          <a:prstGeom prst="rect">
            <a:avLst/>
          </a:prstGeom>
        </p:spPr>
      </p:pic>
      <p:pic>
        <p:nvPicPr>
          <p:cNvPr id="56" name="Posnet zvok">
            <a:hlinkClick r:id="" action="ppaction://media"/>
            <a:extLst>
              <a:ext uri="{FF2B5EF4-FFF2-40B4-BE49-F238E27FC236}">
                <a16:creationId xmlns:a16="http://schemas.microsoft.com/office/drawing/2014/main" id="{0B90C66C-2AE1-41BB-9078-CC5ECF5C5F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0251" y="680803"/>
            <a:ext cx="609600" cy="6096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ADB62B0-898A-41E5-AB55-B4E6908BC9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88" y="221081"/>
            <a:ext cx="11744224" cy="6353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22B753A-D31E-4867-9AFC-97B6542FB9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DA0D9C0-F8C1-4AD7-8A49-5949E25C5A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7267749-85B6-4767-9A1F-8DDC751CD3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14" y="863807"/>
            <a:ext cx="9831172" cy="5068007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25A282D8-E2C2-4F35-884D-F1779E7A7081}"/>
              </a:ext>
            </a:extLst>
          </p:cNvPr>
          <p:cNvSpPr txBox="1"/>
          <p:nvPr/>
        </p:nvSpPr>
        <p:spPr>
          <a:xfrm>
            <a:off x="3739873" y="1961310"/>
            <a:ext cx="614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5400" dirty="0"/>
              <a:t>8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EBE988B1-3CA5-4BE7-997D-AAFC49113920}"/>
              </a:ext>
            </a:extLst>
          </p:cNvPr>
          <p:cNvSpPr txBox="1"/>
          <p:nvPr/>
        </p:nvSpPr>
        <p:spPr>
          <a:xfrm>
            <a:off x="1794956" y="2740800"/>
            <a:ext cx="453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640BE1DA-0973-4089-8FEA-45C9731A4CDF}"/>
              </a:ext>
            </a:extLst>
          </p:cNvPr>
          <p:cNvSpPr txBox="1"/>
          <p:nvPr/>
        </p:nvSpPr>
        <p:spPr>
          <a:xfrm>
            <a:off x="3807502" y="2751480"/>
            <a:ext cx="453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9ABB8357-2E58-4880-890A-4B66EB158CD4}"/>
              </a:ext>
            </a:extLst>
          </p:cNvPr>
          <p:cNvSpPr txBox="1"/>
          <p:nvPr/>
        </p:nvSpPr>
        <p:spPr>
          <a:xfrm>
            <a:off x="2832572" y="2758738"/>
            <a:ext cx="453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400" dirty="0">
                <a:latin typeface="Calibri" panose="020F0502020204030204"/>
              </a:rPr>
              <a:t>5</a:t>
            </a:r>
            <a:endParaRPr kumimoji="0" lang="sl-SI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0B5ED0B8-F1CF-421A-A489-07C2E22732CA}"/>
              </a:ext>
            </a:extLst>
          </p:cNvPr>
          <p:cNvSpPr txBox="1"/>
          <p:nvPr/>
        </p:nvSpPr>
        <p:spPr>
          <a:xfrm>
            <a:off x="6933524" y="1958909"/>
            <a:ext cx="7613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A805C661-00FE-4D10-8B49-6A216C51CE29}"/>
              </a:ext>
            </a:extLst>
          </p:cNvPr>
          <p:cNvSpPr txBox="1"/>
          <p:nvPr/>
        </p:nvSpPr>
        <p:spPr>
          <a:xfrm>
            <a:off x="5032654" y="2689233"/>
            <a:ext cx="6053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52C6750F-ECFE-4E7C-8332-CEEAB5FB289F}"/>
              </a:ext>
            </a:extLst>
          </p:cNvPr>
          <p:cNvSpPr txBox="1"/>
          <p:nvPr/>
        </p:nvSpPr>
        <p:spPr>
          <a:xfrm>
            <a:off x="6964778" y="2689233"/>
            <a:ext cx="5327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4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kumimoji="0" lang="sl-SI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FBA0A8DB-A243-4CD6-A49B-1838FCF85B2F}"/>
              </a:ext>
            </a:extLst>
          </p:cNvPr>
          <p:cNvSpPr txBox="1"/>
          <p:nvPr/>
        </p:nvSpPr>
        <p:spPr>
          <a:xfrm>
            <a:off x="5976998" y="2706354"/>
            <a:ext cx="5509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4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kumimoji="0" lang="sl-SI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oljeZBesedilom 22">
            <a:extLst>
              <a:ext uri="{FF2B5EF4-FFF2-40B4-BE49-F238E27FC236}">
                <a16:creationId xmlns:a16="http://schemas.microsoft.com/office/drawing/2014/main" id="{E03296F0-443E-408A-A0B9-B079912D3FEC}"/>
              </a:ext>
            </a:extLst>
          </p:cNvPr>
          <p:cNvSpPr txBox="1"/>
          <p:nvPr/>
        </p:nvSpPr>
        <p:spPr>
          <a:xfrm>
            <a:off x="10182044" y="1906205"/>
            <a:ext cx="5327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4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kumimoji="0" lang="sl-SI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oljeZBesedilom 24">
            <a:extLst>
              <a:ext uri="{FF2B5EF4-FFF2-40B4-BE49-F238E27FC236}">
                <a16:creationId xmlns:a16="http://schemas.microsoft.com/office/drawing/2014/main" id="{DAB88729-C5AE-4BEC-A175-2C66C07B3756}"/>
              </a:ext>
            </a:extLst>
          </p:cNvPr>
          <p:cNvSpPr txBox="1"/>
          <p:nvPr/>
        </p:nvSpPr>
        <p:spPr>
          <a:xfrm>
            <a:off x="8243964" y="2689233"/>
            <a:ext cx="6007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4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kumimoji="0" lang="sl-SI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oljeZBesedilom 26">
            <a:extLst>
              <a:ext uri="{FF2B5EF4-FFF2-40B4-BE49-F238E27FC236}">
                <a16:creationId xmlns:a16="http://schemas.microsoft.com/office/drawing/2014/main" id="{98985008-F43E-462F-9C4A-34DDA7A21B0B}"/>
              </a:ext>
            </a:extLst>
          </p:cNvPr>
          <p:cNvSpPr txBox="1"/>
          <p:nvPr/>
        </p:nvSpPr>
        <p:spPr>
          <a:xfrm>
            <a:off x="10168327" y="2730392"/>
            <a:ext cx="6007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4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kumimoji="0" lang="sl-SI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oljeZBesedilom 28">
            <a:extLst>
              <a:ext uri="{FF2B5EF4-FFF2-40B4-BE49-F238E27FC236}">
                <a16:creationId xmlns:a16="http://schemas.microsoft.com/office/drawing/2014/main" id="{BE70B734-D96C-48CD-BD18-7925F9132C02}"/>
              </a:ext>
            </a:extLst>
          </p:cNvPr>
          <p:cNvSpPr txBox="1"/>
          <p:nvPr/>
        </p:nvSpPr>
        <p:spPr>
          <a:xfrm>
            <a:off x="9156034" y="2706354"/>
            <a:ext cx="5477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400" dirty="0">
                <a:solidFill>
                  <a:prstClr val="black"/>
                </a:solidFill>
                <a:latin typeface="Calibri" panose="020F0502020204030204"/>
              </a:rPr>
              <a:t>0</a:t>
            </a:r>
            <a:endParaRPr kumimoji="0" lang="sl-SI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PoljeZBesedilom 32">
            <a:extLst>
              <a:ext uri="{FF2B5EF4-FFF2-40B4-BE49-F238E27FC236}">
                <a16:creationId xmlns:a16="http://schemas.microsoft.com/office/drawing/2014/main" id="{6EADFEC8-8FBB-489D-9D3A-E2B733CC7D74}"/>
              </a:ext>
            </a:extLst>
          </p:cNvPr>
          <p:cNvSpPr txBox="1"/>
          <p:nvPr/>
        </p:nvSpPr>
        <p:spPr>
          <a:xfrm>
            <a:off x="3789030" y="4004640"/>
            <a:ext cx="4719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4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kumimoji="0" lang="sl-SI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PoljeZBesedilom 34">
            <a:extLst>
              <a:ext uri="{FF2B5EF4-FFF2-40B4-BE49-F238E27FC236}">
                <a16:creationId xmlns:a16="http://schemas.microsoft.com/office/drawing/2014/main" id="{1057465D-3C1A-4129-A0F7-C77792B08153}"/>
              </a:ext>
            </a:extLst>
          </p:cNvPr>
          <p:cNvSpPr txBox="1"/>
          <p:nvPr/>
        </p:nvSpPr>
        <p:spPr>
          <a:xfrm>
            <a:off x="1794956" y="4793930"/>
            <a:ext cx="4719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7" name="PoljeZBesedilom 36">
            <a:extLst>
              <a:ext uri="{FF2B5EF4-FFF2-40B4-BE49-F238E27FC236}">
                <a16:creationId xmlns:a16="http://schemas.microsoft.com/office/drawing/2014/main" id="{D190480D-07E0-48C4-A9A1-BABDAB7EAEF7}"/>
              </a:ext>
            </a:extLst>
          </p:cNvPr>
          <p:cNvSpPr txBox="1"/>
          <p:nvPr/>
        </p:nvSpPr>
        <p:spPr>
          <a:xfrm>
            <a:off x="2832504" y="4776549"/>
            <a:ext cx="5407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4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kumimoji="0" lang="sl-SI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PoljeZBesedilom 38">
            <a:extLst>
              <a:ext uri="{FF2B5EF4-FFF2-40B4-BE49-F238E27FC236}">
                <a16:creationId xmlns:a16="http://schemas.microsoft.com/office/drawing/2014/main" id="{C9BB052D-EBA8-443F-9ECE-359888EF6BFE}"/>
              </a:ext>
            </a:extLst>
          </p:cNvPr>
          <p:cNvSpPr txBox="1"/>
          <p:nvPr/>
        </p:nvSpPr>
        <p:spPr>
          <a:xfrm>
            <a:off x="3741147" y="4793930"/>
            <a:ext cx="5327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4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kumimoji="0" lang="sl-SI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PoljeZBesedilom 40">
            <a:extLst>
              <a:ext uri="{FF2B5EF4-FFF2-40B4-BE49-F238E27FC236}">
                <a16:creationId xmlns:a16="http://schemas.microsoft.com/office/drawing/2014/main" id="{149DCF02-F5D8-4283-A7DA-BE2B813B4F58}"/>
              </a:ext>
            </a:extLst>
          </p:cNvPr>
          <p:cNvSpPr txBox="1"/>
          <p:nvPr/>
        </p:nvSpPr>
        <p:spPr>
          <a:xfrm>
            <a:off x="4760416" y="4793930"/>
            <a:ext cx="9399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43" name="PoljeZBesedilom 42">
            <a:extLst>
              <a:ext uri="{FF2B5EF4-FFF2-40B4-BE49-F238E27FC236}">
                <a16:creationId xmlns:a16="http://schemas.microsoft.com/office/drawing/2014/main" id="{C19F0E2E-DAFC-42DD-A795-92B58BB11182}"/>
              </a:ext>
            </a:extLst>
          </p:cNvPr>
          <p:cNvSpPr txBox="1"/>
          <p:nvPr/>
        </p:nvSpPr>
        <p:spPr>
          <a:xfrm>
            <a:off x="6754909" y="4041333"/>
            <a:ext cx="9399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44" name="PoljeZBesedilom 43">
            <a:extLst>
              <a:ext uri="{FF2B5EF4-FFF2-40B4-BE49-F238E27FC236}">
                <a16:creationId xmlns:a16="http://schemas.microsoft.com/office/drawing/2014/main" id="{ED4F159E-AEF9-4713-BD58-7827B82A581B}"/>
              </a:ext>
            </a:extLst>
          </p:cNvPr>
          <p:cNvSpPr txBox="1"/>
          <p:nvPr/>
        </p:nvSpPr>
        <p:spPr>
          <a:xfrm>
            <a:off x="5942300" y="4812307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4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kumimoji="0" lang="sl-SI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PoljeZBesedilom 45">
            <a:extLst>
              <a:ext uri="{FF2B5EF4-FFF2-40B4-BE49-F238E27FC236}">
                <a16:creationId xmlns:a16="http://schemas.microsoft.com/office/drawing/2014/main" id="{1ADB7890-F260-417C-B86A-E1DE2EF1CD87}"/>
              </a:ext>
            </a:extLst>
          </p:cNvPr>
          <p:cNvSpPr txBox="1"/>
          <p:nvPr/>
        </p:nvSpPr>
        <p:spPr>
          <a:xfrm>
            <a:off x="6966052" y="4819445"/>
            <a:ext cx="6007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4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kumimoji="0" lang="sl-SI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PoljeZBesedilom 47">
            <a:extLst>
              <a:ext uri="{FF2B5EF4-FFF2-40B4-BE49-F238E27FC236}">
                <a16:creationId xmlns:a16="http://schemas.microsoft.com/office/drawing/2014/main" id="{4ACB4D69-E5BD-441D-82A7-57D5F8AAD5A0}"/>
              </a:ext>
            </a:extLst>
          </p:cNvPr>
          <p:cNvSpPr txBox="1"/>
          <p:nvPr/>
        </p:nvSpPr>
        <p:spPr>
          <a:xfrm>
            <a:off x="10188807" y="3994096"/>
            <a:ext cx="5730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4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kumimoji="0" lang="sl-SI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PoljeZBesedilom 49">
            <a:extLst>
              <a:ext uri="{FF2B5EF4-FFF2-40B4-BE49-F238E27FC236}">
                <a16:creationId xmlns:a16="http://schemas.microsoft.com/office/drawing/2014/main" id="{A256BA81-AA83-494A-8590-3B2EAE5897B1}"/>
              </a:ext>
            </a:extLst>
          </p:cNvPr>
          <p:cNvSpPr txBox="1"/>
          <p:nvPr/>
        </p:nvSpPr>
        <p:spPr>
          <a:xfrm>
            <a:off x="8146463" y="4776549"/>
            <a:ext cx="5327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4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kumimoji="0" lang="sl-SI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PoljeZBesedilom 51">
            <a:extLst>
              <a:ext uri="{FF2B5EF4-FFF2-40B4-BE49-F238E27FC236}">
                <a16:creationId xmlns:a16="http://schemas.microsoft.com/office/drawing/2014/main" id="{D5F33528-DE0D-4213-980D-AA65604D0213}"/>
              </a:ext>
            </a:extLst>
          </p:cNvPr>
          <p:cNvSpPr txBox="1"/>
          <p:nvPr/>
        </p:nvSpPr>
        <p:spPr>
          <a:xfrm>
            <a:off x="9232281" y="4793930"/>
            <a:ext cx="5730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4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kumimoji="0" lang="sl-SI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PoljeZBesedilom 53">
            <a:extLst>
              <a:ext uri="{FF2B5EF4-FFF2-40B4-BE49-F238E27FC236}">
                <a16:creationId xmlns:a16="http://schemas.microsoft.com/office/drawing/2014/main" id="{B6E60F2B-34CB-4A1A-80A1-3B714BA8A50A}"/>
              </a:ext>
            </a:extLst>
          </p:cNvPr>
          <p:cNvSpPr txBox="1"/>
          <p:nvPr/>
        </p:nvSpPr>
        <p:spPr>
          <a:xfrm>
            <a:off x="9977789" y="4793930"/>
            <a:ext cx="9399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4908535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5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osnet zvok">
            <a:hlinkClick r:id="" action="ppaction://media"/>
            <a:extLst>
              <a:ext uri="{FF2B5EF4-FFF2-40B4-BE49-F238E27FC236}">
                <a16:creationId xmlns:a16="http://schemas.microsoft.com/office/drawing/2014/main" id="{0A579BAE-029E-4BDF-9950-BE9C5BFAC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399" y="725488"/>
            <a:ext cx="609600" cy="6096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ADB62B0-898A-41E5-AB55-B4E6908BC9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88" y="252271"/>
            <a:ext cx="11744224" cy="6353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22B753A-D31E-4867-9AFC-97B6542FB9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DA0D9C0-F8C1-4AD7-8A49-5949E25C5A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Štirje računi iz treh števil">
            <a:hlinkClick r:id="" action="ppaction://media"/>
            <a:extLst>
              <a:ext uri="{FF2B5EF4-FFF2-40B4-BE49-F238E27FC236}">
                <a16:creationId xmlns:a16="http://schemas.microsoft.com/office/drawing/2014/main" id="{136372D2-DB35-48FB-8851-77BBB5B98AE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7029" end="21376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1" y="1050509"/>
            <a:ext cx="9143999" cy="4802499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038CDAC-4239-4982-938E-F29BC66038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5177" y="502804"/>
            <a:ext cx="2065643" cy="1751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96841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9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1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osnet zvok">
            <a:hlinkClick r:id="" action="ppaction://media"/>
            <a:extLst>
              <a:ext uri="{FF2B5EF4-FFF2-40B4-BE49-F238E27FC236}">
                <a16:creationId xmlns:a16="http://schemas.microsoft.com/office/drawing/2014/main" id="{5B0F9215-924A-4D56-84AB-872555601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2589" y="2011363"/>
            <a:ext cx="609600" cy="609600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  <a:extLst>
              <a:ext uri="{FF2B5EF4-FFF2-40B4-BE49-F238E27FC236}">
                <a16:creationId xmlns:a16="http://schemas.microsoft.com/office/drawing/2014/main" id="{CE37A9E9-B49E-49AF-BF0E-5F7CF9715B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0377" y="679164"/>
            <a:ext cx="609600" cy="609600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  <a:extLst>
              <a:ext uri="{FF2B5EF4-FFF2-40B4-BE49-F238E27FC236}">
                <a16:creationId xmlns:a16="http://schemas.microsoft.com/office/drawing/2014/main" id="{B0FE0486-595D-4702-99FD-9E9307EBD9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4989" y="758513"/>
            <a:ext cx="609600" cy="6096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ADB62B0-898A-41E5-AB55-B4E6908BC9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88" y="252271"/>
            <a:ext cx="11744224" cy="6353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22B753A-D31E-4867-9AFC-97B6542FB9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DA0D9C0-F8C1-4AD7-8A49-5949E25C5A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F609D9B-233D-49D9-8895-3AE6D346D4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77" y="1380839"/>
            <a:ext cx="9821646" cy="409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802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1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osnet zvok">
            <a:hlinkClick r:id="" action="ppaction://media"/>
            <a:extLst>
              <a:ext uri="{FF2B5EF4-FFF2-40B4-BE49-F238E27FC236}">
                <a16:creationId xmlns:a16="http://schemas.microsoft.com/office/drawing/2014/main" id="{0070B453-ADFC-4AE8-89ED-CF2C3CC9D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6478" y="642001"/>
            <a:ext cx="609600" cy="6096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ADB62B0-898A-41E5-AB55-B4E6908BC9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88" y="252271"/>
            <a:ext cx="11744224" cy="6353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22B753A-D31E-4867-9AFC-97B6542FB9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DA0D9C0-F8C1-4AD7-8A49-5949E25C5A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F609D9B-233D-49D9-8895-3AE6D346D4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77" y="1380839"/>
            <a:ext cx="9821646" cy="4096322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94AE79CF-38D1-44C4-AAF3-00F6AE46BEF1}"/>
              </a:ext>
            </a:extLst>
          </p:cNvPr>
          <p:cNvSpPr txBox="1"/>
          <p:nvPr/>
        </p:nvSpPr>
        <p:spPr>
          <a:xfrm>
            <a:off x="9788576" y="2234649"/>
            <a:ext cx="879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5400" dirty="0"/>
              <a:t>7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FE39D0E4-3820-4BE5-A034-D0FEE1470B07}"/>
              </a:ext>
            </a:extLst>
          </p:cNvPr>
          <p:cNvSpPr txBox="1"/>
          <p:nvPr/>
        </p:nvSpPr>
        <p:spPr>
          <a:xfrm>
            <a:off x="9786226" y="2976689"/>
            <a:ext cx="7007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A4C54883-E8BB-4089-BB7D-935B19797C0D}"/>
              </a:ext>
            </a:extLst>
          </p:cNvPr>
          <p:cNvSpPr txBox="1"/>
          <p:nvPr/>
        </p:nvSpPr>
        <p:spPr>
          <a:xfrm>
            <a:off x="9759516" y="3727188"/>
            <a:ext cx="7007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4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kumimoji="0" lang="sl-SI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98581AD8-E45F-4A7C-BD23-43BE893D54D7}"/>
              </a:ext>
            </a:extLst>
          </p:cNvPr>
          <p:cNvSpPr txBox="1"/>
          <p:nvPr/>
        </p:nvSpPr>
        <p:spPr>
          <a:xfrm>
            <a:off x="9748200" y="4461422"/>
            <a:ext cx="5958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4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kumimoji="0" lang="sl-SI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5240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osnet zvok">
            <a:hlinkClick r:id="" action="ppaction://media"/>
            <a:extLst>
              <a:ext uri="{FF2B5EF4-FFF2-40B4-BE49-F238E27FC236}">
                <a16:creationId xmlns:a16="http://schemas.microsoft.com/office/drawing/2014/main" id="{2E93840A-AE84-4082-BEC4-19291B2B3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607" y="817563"/>
            <a:ext cx="609600" cy="6096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ADB62B0-898A-41E5-AB55-B4E6908BC9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88" y="252271"/>
            <a:ext cx="11744224" cy="6353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dnaslov 2">
            <a:extLst>
              <a:ext uri="{FF2B5EF4-FFF2-40B4-BE49-F238E27FC236}">
                <a16:creationId xmlns:a16="http://schemas.microsoft.com/office/drawing/2014/main" id="{FDA0D9C0-F8C1-4AD7-8A49-5949E25C5A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B4C357A-6E2D-432C-9C84-32F64A4A2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65677"/>
            <a:ext cx="8586039" cy="552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539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osnet zvok">
            <a:hlinkClick r:id="" action="ppaction://media"/>
            <a:extLst>
              <a:ext uri="{FF2B5EF4-FFF2-40B4-BE49-F238E27FC236}">
                <a16:creationId xmlns:a16="http://schemas.microsoft.com/office/drawing/2014/main" id="{E739CD5B-37E8-4CA1-B25D-B13D52F87B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144" y="817563"/>
            <a:ext cx="609600" cy="609600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  <a:extLst>
              <a:ext uri="{FF2B5EF4-FFF2-40B4-BE49-F238E27FC236}">
                <a16:creationId xmlns:a16="http://schemas.microsoft.com/office/drawing/2014/main" id="{2E93840A-AE84-4082-BEC4-19291B2B30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607" y="817563"/>
            <a:ext cx="609600" cy="6096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ADB62B0-898A-41E5-AB55-B4E6908BC9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88" y="252270"/>
            <a:ext cx="11744224" cy="6353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dnaslov 2">
            <a:extLst>
              <a:ext uri="{FF2B5EF4-FFF2-40B4-BE49-F238E27FC236}">
                <a16:creationId xmlns:a16="http://schemas.microsoft.com/office/drawing/2014/main" id="{FDA0D9C0-F8C1-4AD7-8A49-5949E25C5A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B4C357A-6E2D-432C-9C84-32F64A4A24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65677"/>
            <a:ext cx="8586039" cy="5526645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EAE41B16-C925-4F1B-BC7F-D738FF6A1F22}"/>
              </a:ext>
            </a:extLst>
          </p:cNvPr>
          <p:cNvSpPr txBox="1"/>
          <p:nvPr/>
        </p:nvSpPr>
        <p:spPr>
          <a:xfrm>
            <a:off x="2539170" y="2362612"/>
            <a:ext cx="704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5400" dirty="0"/>
              <a:t>1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37A01E0D-923E-4259-BEBD-0D98D1FF3D07}"/>
              </a:ext>
            </a:extLst>
          </p:cNvPr>
          <p:cNvSpPr txBox="1"/>
          <p:nvPr/>
        </p:nvSpPr>
        <p:spPr>
          <a:xfrm>
            <a:off x="3513531" y="2362612"/>
            <a:ext cx="704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5400" dirty="0"/>
              <a:t>4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027CF2AE-2EBD-4B8B-B008-2A85466F5A40}"/>
              </a:ext>
            </a:extLst>
          </p:cNvPr>
          <p:cNvSpPr txBox="1"/>
          <p:nvPr/>
        </p:nvSpPr>
        <p:spPr>
          <a:xfrm>
            <a:off x="4442567" y="2332632"/>
            <a:ext cx="704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5400" dirty="0"/>
              <a:t>5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2D010FA5-D86D-4ECB-B2EC-F952C313FF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1484" y="4033279"/>
            <a:ext cx="1182727" cy="1457070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CBFFFAD1-A6B6-4BE4-95B8-C852B0092DF2}"/>
              </a:ext>
            </a:extLst>
          </p:cNvPr>
          <p:cNvSpPr txBox="1"/>
          <p:nvPr/>
        </p:nvSpPr>
        <p:spPr>
          <a:xfrm>
            <a:off x="2518819" y="3291538"/>
            <a:ext cx="704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5400" dirty="0"/>
              <a:t>4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0FEF846E-EC2F-4761-88AC-A0EEC90F393E}"/>
              </a:ext>
            </a:extLst>
          </p:cNvPr>
          <p:cNvSpPr txBox="1"/>
          <p:nvPr/>
        </p:nvSpPr>
        <p:spPr>
          <a:xfrm>
            <a:off x="4442567" y="5142211"/>
            <a:ext cx="704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5400" dirty="0"/>
              <a:t>4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AF3A6455-35CA-4DD5-AD7D-9D8B3C973B4E}"/>
              </a:ext>
            </a:extLst>
          </p:cNvPr>
          <p:cNvSpPr txBox="1"/>
          <p:nvPr/>
        </p:nvSpPr>
        <p:spPr>
          <a:xfrm>
            <a:off x="3470061" y="3291538"/>
            <a:ext cx="5680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C261EAD4-AED5-449E-A6DA-C0C225B86F21}"/>
              </a:ext>
            </a:extLst>
          </p:cNvPr>
          <p:cNvSpPr txBox="1"/>
          <p:nvPr/>
        </p:nvSpPr>
        <p:spPr>
          <a:xfrm>
            <a:off x="4463133" y="4188901"/>
            <a:ext cx="6133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A4753470-02FB-425A-90A7-F461DC0C386C}"/>
              </a:ext>
            </a:extLst>
          </p:cNvPr>
          <p:cNvSpPr txBox="1"/>
          <p:nvPr/>
        </p:nvSpPr>
        <p:spPr>
          <a:xfrm>
            <a:off x="3524749" y="5142211"/>
            <a:ext cx="6133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9DBC7856-0275-4EFB-AE8E-EE86BAD85957}"/>
              </a:ext>
            </a:extLst>
          </p:cNvPr>
          <p:cNvSpPr txBox="1"/>
          <p:nvPr/>
        </p:nvSpPr>
        <p:spPr>
          <a:xfrm>
            <a:off x="4440913" y="3313829"/>
            <a:ext cx="6133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E53346E9-FB1C-4EF1-B210-486FFF74E17C}"/>
              </a:ext>
            </a:extLst>
          </p:cNvPr>
          <p:cNvSpPr txBox="1"/>
          <p:nvPr/>
        </p:nvSpPr>
        <p:spPr>
          <a:xfrm>
            <a:off x="2582386" y="4218881"/>
            <a:ext cx="6133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24" name="Slika 23">
            <a:extLst>
              <a:ext uri="{FF2B5EF4-FFF2-40B4-BE49-F238E27FC236}">
                <a16:creationId xmlns:a16="http://schemas.microsoft.com/office/drawing/2014/main" id="{33EE047E-E4FD-4CE5-8C70-7EC4EB578B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6868" y="4948052"/>
            <a:ext cx="1176630" cy="1450974"/>
          </a:xfrm>
          <a:prstGeom prst="rect">
            <a:avLst/>
          </a:prstGeom>
        </p:spPr>
      </p:pic>
      <p:sp>
        <p:nvSpPr>
          <p:cNvPr id="26" name="PoljeZBesedilom 25">
            <a:extLst>
              <a:ext uri="{FF2B5EF4-FFF2-40B4-BE49-F238E27FC236}">
                <a16:creationId xmlns:a16="http://schemas.microsoft.com/office/drawing/2014/main" id="{5D3C628B-ED78-4AC8-AFC2-3AE927BCCF00}"/>
              </a:ext>
            </a:extLst>
          </p:cNvPr>
          <p:cNvSpPr txBox="1"/>
          <p:nvPr/>
        </p:nvSpPr>
        <p:spPr>
          <a:xfrm>
            <a:off x="6550696" y="2365642"/>
            <a:ext cx="6133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4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kumimoji="0" lang="sl-SI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oljeZBesedilom 29">
            <a:extLst>
              <a:ext uri="{FF2B5EF4-FFF2-40B4-BE49-F238E27FC236}">
                <a16:creationId xmlns:a16="http://schemas.microsoft.com/office/drawing/2014/main" id="{D6460E21-45B2-49CB-9CF1-EA1364966B6B}"/>
              </a:ext>
            </a:extLst>
          </p:cNvPr>
          <p:cNvSpPr txBox="1"/>
          <p:nvPr/>
        </p:nvSpPr>
        <p:spPr>
          <a:xfrm>
            <a:off x="7525057" y="3265571"/>
            <a:ext cx="6133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2" name="PoljeZBesedilom 31">
            <a:extLst>
              <a:ext uri="{FF2B5EF4-FFF2-40B4-BE49-F238E27FC236}">
                <a16:creationId xmlns:a16="http://schemas.microsoft.com/office/drawing/2014/main" id="{6826409B-EE4A-4BFE-80D4-1735FC383FE5}"/>
              </a:ext>
            </a:extLst>
          </p:cNvPr>
          <p:cNvSpPr txBox="1"/>
          <p:nvPr/>
        </p:nvSpPr>
        <p:spPr>
          <a:xfrm>
            <a:off x="8518160" y="4235445"/>
            <a:ext cx="7028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4" name="PoljeZBesedilom 33">
            <a:extLst>
              <a:ext uri="{FF2B5EF4-FFF2-40B4-BE49-F238E27FC236}">
                <a16:creationId xmlns:a16="http://schemas.microsoft.com/office/drawing/2014/main" id="{C39B84DE-6FC6-4753-BC0E-27779581D56B}"/>
              </a:ext>
            </a:extLst>
          </p:cNvPr>
          <p:cNvSpPr txBox="1"/>
          <p:nvPr/>
        </p:nvSpPr>
        <p:spPr>
          <a:xfrm>
            <a:off x="7570382" y="5132602"/>
            <a:ext cx="5680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6" name="PoljeZBesedilom 35">
            <a:extLst>
              <a:ext uri="{FF2B5EF4-FFF2-40B4-BE49-F238E27FC236}">
                <a16:creationId xmlns:a16="http://schemas.microsoft.com/office/drawing/2014/main" id="{6AC779EA-5724-4791-ADD6-1ED98E10601A}"/>
              </a:ext>
            </a:extLst>
          </p:cNvPr>
          <p:cNvSpPr txBox="1"/>
          <p:nvPr/>
        </p:nvSpPr>
        <p:spPr>
          <a:xfrm>
            <a:off x="8499418" y="2415736"/>
            <a:ext cx="7028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4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kumimoji="0" lang="sl-SI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PoljeZBesedilom 37">
            <a:extLst>
              <a:ext uri="{FF2B5EF4-FFF2-40B4-BE49-F238E27FC236}">
                <a16:creationId xmlns:a16="http://schemas.microsoft.com/office/drawing/2014/main" id="{29B56191-2915-4941-9E63-83940EFF4F4C}"/>
              </a:ext>
            </a:extLst>
          </p:cNvPr>
          <p:cNvSpPr txBox="1"/>
          <p:nvPr/>
        </p:nvSpPr>
        <p:spPr>
          <a:xfrm>
            <a:off x="8499418" y="3265571"/>
            <a:ext cx="5680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4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kumimoji="0" lang="sl-SI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PoljeZBesedilom 39">
            <a:extLst>
              <a:ext uri="{FF2B5EF4-FFF2-40B4-BE49-F238E27FC236}">
                <a16:creationId xmlns:a16="http://schemas.microsoft.com/office/drawing/2014/main" id="{1B7AF887-6C93-42D2-8727-EA15654D0819}"/>
              </a:ext>
            </a:extLst>
          </p:cNvPr>
          <p:cNvSpPr txBox="1"/>
          <p:nvPr/>
        </p:nvSpPr>
        <p:spPr>
          <a:xfrm>
            <a:off x="6559020" y="4209472"/>
            <a:ext cx="4534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42" name="PoljeZBesedilom 41">
            <a:extLst>
              <a:ext uri="{FF2B5EF4-FFF2-40B4-BE49-F238E27FC236}">
                <a16:creationId xmlns:a16="http://schemas.microsoft.com/office/drawing/2014/main" id="{1381740E-F47F-4D80-85D1-0EDF835BF61D}"/>
              </a:ext>
            </a:extLst>
          </p:cNvPr>
          <p:cNvSpPr txBox="1"/>
          <p:nvPr/>
        </p:nvSpPr>
        <p:spPr>
          <a:xfrm>
            <a:off x="6568884" y="5142211"/>
            <a:ext cx="7028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44" name="PoljeZBesedilom 43">
            <a:extLst>
              <a:ext uri="{FF2B5EF4-FFF2-40B4-BE49-F238E27FC236}">
                <a16:creationId xmlns:a16="http://schemas.microsoft.com/office/drawing/2014/main" id="{8A4937DF-5D83-4750-820B-BED23CFFFC6E}"/>
              </a:ext>
            </a:extLst>
          </p:cNvPr>
          <p:cNvSpPr txBox="1"/>
          <p:nvPr/>
        </p:nvSpPr>
        <p:spPr>
          <a:xfrm>
            <a:off x="7502956" y="2350652"/>
            <a:ext cx="7028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4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kumimoji="0" lang="sl-SI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PoljeZBesedilom 45">
            <a:extLst>
              <a:ext uri="{FF2B5EF4-FFF2-40B4-BE49-F238E27FC236}">
                <a16:creationId xmlns:a16="http://schemas.microsoft.com/office/drawing/2014/main" id="{0C3CD75D-AD53-401A-95E0-34C8D9E9FF14}"/>
              </a:ext>
            </a:extLst>
          </p:cNvPr>
          <p:cNvSpPr txBox="1"/>
          <p:nvPr/>
        </p:nvSpPr>
        <p:spPr>
          <a:xfrm>
            <a:off x="6545198" y="3285942"/>
            <a:ext cx="6133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48" name="PoljeZBesedilom 47">
            <a:extLst>
              <a:ext uri="{FF2B5EF4-FFF2-40B4-BE49-F238E27FC236}">
                <a16:creationId xmlns:a16="http://schemas.microsoft.com/office/drawing/2014/main" id="{164CBB35-FCD6-485D-9C8C-100BBB237333}"/>
              </a:ext>
            </a:extLst>
          </p:cNvPr>
          <p:cNvSpPr txBox="1"/>
          <p:nvPr/>
        </p:nvSpPr>
        <p:spPr>
          <a:xfrm>
            <a:off x="7572668" y="4217683"/>
            <a:ext cx="5634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4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kumimoji="0" lang="sl-SI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PoljeZBesedilom 49">
            <a:extLst>
              <a:ext uri="{FF2B5EF4-FFF2-40B4-BE49-F238E27FC236}">
                <a16:creationId xmlns:a16="http://schemas.microsoft.com/office/drawing/2014/main" id="{FF62312E-F8AE-4696-9581-312A1D0B2BB9}"/>
              </a:ext>
            </a:extLst>
          </p:cNvPr>
          <p:cNvSpPr txBox="1"/>
          <p:nvPr/>
        </p:nvSpPr>
        <p:spPr>
          <a:xfrm>
            <a:off x="8497785" y="5158775"/>
            <a:ext cx="5634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4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kumimoji="0" lang="sl-SI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Puščica: levo 50">
            <a:extLst>
              <a:ext uri="{FF2B5EF4-FFF2-40B4-BE49-F238E27FC236}">
                <a16:creationId xmlns:a16="http://schemas.microsoft.com/office/drawing/2014/main" id="{B6F54175-91FA-49CC-B043-0654CFEFB3F6}"/>
              </a:ext>
            </a:extLst>
          </p:cNvPr>
          <p:cNvSpPr/>
          <p:nvPr/>
        </p:nvSpPr>
        <p:spPr>
          <a:xfrm>
            <a:off x="7884825" y="1828800"/>
            <a:ext cx="2623279" cy="19379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2" name="PoljeZBesedilom 51">
            <a:extLst>
              <a:ext uri="{FF2B5EF4-FFF2-40B4-BE49-F238E27FC236}">
                <a16:creationId xmlns:a16="http://schemas.microsoft.com/office/drawing/2014/main" id="{C9E932EF-9AAE-4782-9EB5-8DF065B2B53C}"/>
              </a:ext>
            </a:extLst>
          </p:cNvPr>
          <p:cNvSpPr txBox="1"/>
          <p:nvPr/>
        </p:nvSpPr>
        <p:spPr>
          <a:xfrm>
            <a:off x="10508104" y="1427163"/>
            <a:ext cx="629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54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78739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88</Words>
  <Application>Microsoft Office PowerPoint</Application>
  <PresentationFormat>Širokozaslonsko</PresentationFormat>
  <Paragraphs>58</Paragraphs>
  <Slides>10</Slides>
  <Notes>0</Notes>
  <HiddenSlides>0</HiddenSlides>
  <MMClips>16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Officeova tema</vt:lpstr>
      <vt:lpstr> SEŠTEVANJE IN ODŠTEVANJE  - NASPROTNI RAČUNSKI OPERACIJI-</vt:lpstr>
      <vt:lpstr>  5 + 3 = 8    8 – 3 =  5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 SEŠTEVANJE IN ODŠTEVANJE  NI TEŽKO.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Marija Zakotnik</dc:creator>
  <cp:lastModifiedBy>Marija Zakotnik</cp:lastModifiedBy>
  <cp:revision>14</cp:revision>
  <dcterms:created xsi:type="dcterms:W3CDTF">2021-04-05T10:50:54Z</dcterms:created>
  <dcterms:modified xsi:type="dcterms:W3CDTF">2021-04-05T16:28:29Z</dcterms:modified>
</cp:coreProperties>
</file>