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05689-11D2-4DA0-B331-3CECF8004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DEDEBF-C355-4912-8478-6FF134B1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AC4758D-7AB5-4FD8-BF79-7B9007D2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42D0525-8230-459B-B068-01E32B2B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9D4634-544A-482B-858B-785371E2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636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4EB55F-C8C9-44E6-BBCF-50414D3A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4782C7E-E7A8-4575-9105-5243A5821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E52D683-A81A-4BAF-9923-28E66E85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3E77ADE-0BA1-4D04-8A17-72591622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F4EDF1D-9EEC-42B1-9902-506435CB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905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59DE478-8164-49C0-87EE-86B5DDF94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26E679B-8056-4AB1-9CFB-56C137C20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E9293E-807F-404A-92AA-4EB93915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F8654DC-B072-428F-918B-40BC7376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76874CA-9F2B-4B47-A1D8-1D60E2CF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106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6EF8D4-41DB-4225-A169-E6372154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0EE5C-1770-4506-AA4A-D3978FB28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BD82F10-5ABC-4B5F-838F-5EACA6D0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5AC873-B656-42CE-ACD8-15DD91DF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5D26E2-93D1-4657-8976-5A05C103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172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429004-719F-4938-B148-9540B977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53FF9F-FDDF-4EC0-BAE1-D911A7F08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F0EEDB-B35F-4954-81A9-12344955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A103C2-AD0F-488F-9977-ABD30DD6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8D2E94-66F9-4B52-952D-A96D57A8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02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E29AB3-BBEC-42CF-8DAD-077A9F58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58F154-087F-4B1B-9EF9-D9A38EEFE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FE0B039-41B6-4889-A388-AB0E91464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DFF69F8-CDB8-4D67-8D1B-3BC2B273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6B32DF-DB8D-4F34-AFC0-39A74F5C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A695C98-095C-459D-90C3-55B04FDA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633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0F10C3-E54A-4F7A-89E6-18EF33F6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0F39F4D-4385-43A3-A90E-A90943FCF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18740B3-4BEF-4BFC-A2F5-8B88B90AF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E9F2D49-FA5E-464F-A5A7-A61A1749B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2FD7CC9-57BA-412B-9C61-30DEA2EA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F5504B6-AC83-4247-903E-38AADDCE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3C25182-0D23-4041-B199-AA1C787A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3ACF474-6527-44B8-9561-B5491C24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338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6D3109-3C9D-4F0A-8B82-84F56433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35EEAF4-0271-4BE2-B87A-5CE0DECE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7BC7368-C564-4F84-A996-27C51BB9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920DC06-75BD-499D-AA79-60F5D74C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148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D975080-6CF4-4858-9404-127BDCC4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7074AF0-E3B6-4F8C-A80D-6DCD9703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6774806-405B-4BC7-9F40-336B2B14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556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D732F5-DC55-46A3-9686-C99BDBFF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BBE463-74C7-4BD8-8964-3D9541CD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FC44B0D-0BF0-4337-BD33-2AC91C37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66BB84B-3732-4558-8B94-5E896649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C13EC95-3FB6-42A3-9293-3C6C2605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FB7D982-0164-42FB-A7AC-D2CC649F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216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ACA9AE-B480-476D-BEC6-02E1B19F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FE242BC-5A39-4644-B364-07AA5A771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8370260-6E46-49AE-B19B-E2FA4F22F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E688032-7E13-40D4-8C42-BAB3F030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1B48F97-6C72-4CB2-B31F-4D725D9A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3F624B7-71E1-4D50-83D9-7ED70320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72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9D362AF-ADED-4259-AFD9-82FE7A36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83FC1EE-0FB1-4185-8975-04E1E9B7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BD70959-B20C-4EA0-8F6D-19827A3CA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6D7A-8BFB-40EF-8974-5FDB2CDC8323}" type="datetimeFigureOut">
              <a:rPr lang="sl-SI" smtClean="0"/>
              <a:t>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49F5B2-5B4F-4D70-972B-2D25D39A5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98AE09F-A69B-4ED0-9138-F5D4B7164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0CB1-0F72-4650-A5CC-3D60BEE312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848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752A24-E4C1-4F61-BCCE-29952619B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073" y="5044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l-SI" sz="88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BESEDA V BESEDI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CA634FD-8871-4470-8DCC-5E1984DF2C62}"/>
              </a:ext>
            </a:extLst>
          </p:cNvPr>
          <p:cNvGrpSpPr/>
          <p:nvPr/>
        </p:nvGrpSpPr>
        <p:grpSpPr>
          <a:xfrm>
            <a:off x="4683852" y="3540253"/>
            <a:ext cx="2832683" cy="2813301"/>
            <a:chOff x="4683852" y="3540253"/>
            <a:chExt cx="2832683" cy="2813301"/>
          </a:xfrm>
        </p:grpSpPr>
        <p:pic>
          <p:nvPicPr>
            <p:cNvPr id="9218" name="Picture 2" descr="Rocket Clipart transparent PNG - StickPNG">
              <a:extLst>
                <a:ext uri="{FF2B5EF4-FFF2-40B4-BE49-F238E27FC236}">
                  <a16:creationId xmlns:a16="http://schemas.microsoft.com/office/drawing/2014/main" id="{BCCDCE19-6C05-407B-8EC2-1CA76D961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852" y="3631524"/>
              <a:ext cx="2832683" cy="2722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Free crab clipart | Crab clipart, Clip art, Crab">
              <a:extLst>
                <a:ext uri="{FF2B5EF4-FFF2-40B4-BE49-F238E27FC236}">
                  <a16:creationId xmlns:a16="http://schemas.microsoft.com/office/drawing/2014/main" id="{152A4056-6BDE-4211-AD05-BAAB96FD4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29938">
              <a:off x="5713427" y="3540253"/>
              <a:ext cx="1000038" cy="855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Pravokotnik 3">
            <a:extLst>
              <a:ext uri="{FF2B5EF4-FFF2-40B4-BE49-F238E27FC236}">
                <a16:creationId xmlns:a16="http://schemas.microsoft.com/office/drawing/2014/main" id="{F386B47D-81E1-4E11-BF55-8E84844719A0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583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CCA634FD-8871-4470-8DCC-5E1984DF2C62}"/>
              </a:ext>
            </a:extLst>
          </p:cNvPr>
          <p:cNvGrpSpPr/>
          <p:nvPr/>
        </p:nvGrpSpPr>
        <p:grpSpPr>
          <a:xfrm>
            <a:off x="3375752" y="1471422"/>
            <a:ext cx="4409348" cy="4383277"/>
            <a:chOff x="4683852" y="3540253"/>
            <a:chExt cx="2832683" cy="2813301"/>
          </a:xfrm>
        </p:grpSpPr>
        <p:pic>
          <p:nvPicPr>
            <p:cNvPr id="9218" name="Picture 2" descr="Rocket Clipart transparent PNG - StickPNG">
              <a:extLst>
                <a:ext uri="{FF2B5EF4-FFF2-40B4-BE49-F238E27FC236}">
                  <a16:creationId xmlns:a16="http://schemas.microsoft.com/office/drawing/2014/main" id="{BCCDCE19-6C05-407B-8EC2-1CA76D961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852" y="3631524"/>
              <a:ext cx="2832683" cy="2722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Free crab clipart | Crab clipart, Clip art, Crab">
              <a:extLst>
                <a:ext uri="{FF2B5EF4-FFF2-40B4-BE49-F238E27FC236}">
                  <a16:creationId xmlns:a16="http://schemas.microsoft.com/office/drawing/2014/main" id="{152A4056-6BDE-4211-AD05-BAAB96FD4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29938">
              <a:off x="5713427" y="3540253"/>
              <a:ext cx="1000038" cy="855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Pravokotnik 3">
            <a:extLst>
              <a:ext uri="{FF2B5EF4-FFF2-40B4-BE49-F238E27FC236}">
                <a16:creationId xmlns:a16="http://schemas.microsoft.com/office/drawing/2014/main" id="{F386B47D-81E1-4E11-BF55-8E84844719A0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69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425BD7F-5DA5-4C4B-A0F3-EF7C021D7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792" r="12202" b="1"/>
          <a:stretch/>
        </p:blipFill>
        <p:spPr>
          <a:xfrm>
            <a:off x="3998752" y="130029"/>
            <a:ext cx="4608352" cy="6597941"/>
          </a:xfrm>
          <a:prstGeom prst="rect">
            <a:avLst/>
          </a:prstGeom>
        </p:spPr>
      </p:pic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649217F7-8737-4BFB-A0DA-335EAE18B98C}"/>
              </a:ext>
            </a:extLst>
          </p:cNvPr>
          <p:cNvSpPr/>
          <p:nvPr/>
        </p:nvSpPr>
        <p:spPr>
          <a:xfrm>
            <a:off x="4387442" y="1291905"/>
            <a:ext cx="3884103" cy="16777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57F5E22B-407E-4248-9389-0A4FCE5827C3}"/>
              </a:ext>
            </a:extLst>
          </p:cNvPr>
          <p:cNvSpPr/>
          <p:nvPr/>
        </p:nvSpPr>
        <p:spPr>
          <a:xfrm>
            <a:off x="4360876" y="3115113"/>
            <a:ext cx="3884103" cy="16777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20C37FE3-A087-40A9-9B60-8C6B1B3A960B}"/>
              </a:ext>
            </a:extLst>
          </p:cNvPr>
          <p:cNvSpPr/>
          <p:nvPr/>
        </p:nvSpPr>
        <p:spPr>
          <a:xfrm>
            <a:off x="4360876" y="5138257"/>
            <a:ext cx="4028114" cy="8556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6EC0E0A3-8910-4241-A726-C3EDB11D888B}"/>
              </a:ext>
            </a:extLst>
          </p:cNvPr>
          <p:cNvSpPr/>
          <p:nvPr/>
        </p:nvSpPr>
        <p:spPr>
          <a:xfrm>
            <a:off x="3998752" y="6157166"/>
            <a:ext cx="4176320" cy="5250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: oblika 10">
            <a:extLst>
              <a:ext uri="{FF2B5EF4-FFF2-40B4-BE49-F238E27FC236}">
                <a16:creationId xmlns:a16="http://schemas.microsoft.com/office/drawing/2014/main" id="{6E96E4AA-C0A9-4ABA-85BB-2DBE6390F1A3}"/>
              </a:ext>
            </a:extLst>
          </p:cNvPr>
          <p:cNvSpPr/>
          <p:nvPr/>
        </p:nvSpPr>
        <p:spPr>
          <a:xfrm>
            <a:off x="4974672" y="5528345"/>
            <a:ext cx="2743479" cy="226503"/>
          </a:xfrm>
          <a:custGeom>
            <a:avLst/>
            <a:gdLst>
              <a:gd name="connsiteX0" fmla="*/ 0 w 2743479"/>
              <a:gd name="connsiteY0" fmla="*/ 0 h 226503"/>
              <a:gd name="connsiteX1" fmla="*/ 41945 w 2743479"/>
              <a:gd name="connsiteY1" fmla="*/ 33556 h 226503"/>
              <a:gd name="connsiteX2" fmla="*/ 92278 w 2743479"/>
              <a:gd name="connsiteY2" fmla="*/ 41945 h 226503"/>
              <a:gd name="connsiteX3" fmla="*/ 142612 w 2743479"/>
              <a:gd name="connsiteY3" fmla="*/ 58723 h 226503"/>
              <a:gd name="connsiteX4" fmla="*/ 285225 w 2743479"/>
              <a:gd name="connsiteY4" fmla="*/ 75501 h 226503"/>
              <a:gd name="connsiteX5" fmla="*/ 394282 w 2743479"/>
              <a:gd name="connsiteY5" fmla="*/ 92279 h 226503"/>
              <a:gd name="connsiteX6" fmla="*/ 419449 w 2743479"/>
              <a:gd name="connsiteY6" fmla="*/ 100668 h 226503"/>
              <a:gd name="connsiteX7" fmla="*/ 503339 w 2743479"/>
              <a:gd name="connsiteY7" fmla="*/ 109057 h 226503"/>
              <a:gd name="connsiteX8" fmla="*/ 721453 w 2743479"/>
              <a:gd name="connsiteY8" fmla="*/ 125835 h 226503"/>
              <a:gd name="connsiteX9" fmla="*/ 864066 w 2743479"/>
              <a:gd name="connsiteY9" fmla="*/ 134224 h 226503"/>
              <a:gd name="connsiteX10" fmla="*/ 889233 w 2743479"/>
              <a:gd name="connsiteY10" fmla="*/ 142613 h 226503"/>
              <a:gd name="connsiteX11" fmla="*/ 1057012 w 2743479"/>
              <a:gd name="connsiteY11" fmla="*/ 125835 h 226503"/>
              <a:gd name="connsiteX12" fmla="*/ 1258348 w 2743479"/>
              <a:gd name="connsiteY12" fmla="*/ 134224 h 226503"/>
              <a:gd name="connsiteX13" fmla="*/ 1426128 w 2743479"/>
              <a:gd name="connsiteY13" fmla="*/ 125835 h 226503"/>
              <a:gd name="connsiteX14" fmla="*/ 1635853 w 2743479"/>
              <a:gd name="connsiteY14" fmla="*/ 100668 h 226503"/>
              <a:gd name="connsiteX15" fmla="*/ 1786855 w 2743479"/>
              <a:gd name="connsiteY15" fmla="*/ 109057 h 226503"/>
              <a:gd name="connsiteX16" fmla="*/ 1828800 w 2743479"/>
              <a:gd name="connsiteY16" fmla="*/ 100668 h 226503"/>
              <a:gd name="connsiteX17" fmla="*/ 1887522 w 2743479"/>
              <a:gd name="connsiteY17" fmla="*/ 83890 h 226503"/>
              <a:gd name="connsiteX18" fmla="*/ 2130803 w 2743479"/>
              <a:gd name="connsiteY18" fmla="*/ 67112 h 226503"/>
              <a:gd name="connsiteX19" fmla="*/ 2340528 w 2743479"/>
              <a:gd name="connsiteY19" fmla="*/ 83890 h 226503"/>
              <a:gd name="connsiteX20" fmla="*/ 2382473 w 2743479"/>
              <a:gd name="connsiteY20" fmla="*/ 92279 h 226503"/>
              <a:gd name="connsiteX21" fmla="*/ 2575420 w 2743479"/>
              <a:gd name="connsiteY21" fmla="*/ 109057 h 226503"/>
              <a:gd name="connsiteX22" fmla="*/ 2642532 w 2743479"/>
              <a:gd name="connsiteY22" fmla="*/ 117446 h 226503"/>
              <a:gd name="connsiteX23" fmla="*/ 2692866 w 2743479"/>
              <a:gd name="connsiteY23" fmla="*/ 134224 h 226503"/>
              <a:gd name="connsiteX24" fmla="*/ 2734811 w 2743479"/>
              <a:gd name="connsiteY24" fmla="*/ 176169 h 226503"/>
              <a:gd name="connsiteX25" fmla="*/ 2743200 w 2743479"/>
              <a:gd name="connsiteY25" fmla="*/ 226503 h 2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3479" h="226503">
                <a:moveTo>
                  <a:pt x="0" y="0"/>
                </a:moveTo>
                <a:cubicBezTo>
                  <a:pt x="13982" y="11185"/>
                  <a:pt x="25645" y="26147"/>
                  <a:pt x="41945" y="33556"/>
                </a:cubicBezTo>
                <a:cubicBezTo>
                  <a:pt x="57429" y="40594"/>
                  <a:pt x="75777" y="37820"/>
                  <a:pt x="92278" y="41945"/>
                </a:cubicBezTo>
                <a:cubicBezTo>
                  <a:pt x="109436" y="46234"/>
                  <a:pt x="125063" y="56529"/>
                  <a:pt x="142612" y="58723"/>
                </a:cubicBezTo>
                <a:cubicBezTo>
                  <a:pt x="234850" y="70253"/>
                  <a:pt x="187317" y="64622"/>
                  <a:pt x="285225" y="75501"/>
                </a:cubicBezTo>
                <a:cubicBezTo>
                  <a:pt x="369743" y="96631"/>
                  <a:pt x="249349" y="68123"/>
                  <a:pt x="394282" y="92279"/>
                </a:cubicBezTo>
                <a:cubicBezTo>
                  <a:pt x="403004" y="93733"/>
                  <a:pt x="410709" y="99323"/>
                  <a:pt x="419449" y="100668"/>
                </a:cubicBezTo>
                <a:cubicBezTo>
                  <a:pt x="447225" y="104941"/>
                  <a:pt x="475376" y="106261"/>
                  <a:pt x="503339" y="109057"/>
                </a:cubicBezTo>
                <a:cubicBezTo>
                  <a:pt x="590217" y="138016"/>
                  <a:pt x="515027" y="115514"/>
                  <a:pt x="721453" y="125835"/>
                </a:cubicBezTo>
                <a:lnTo>
                  <a:pt x="864066" y="134224"/>
                </a:lnTo>
                <a:cubicBezTo>
                  <a:pt x="872455" y="137020"/>
                  <a:pt x="880390" y="142613"/>
                  <a:pt x="889233" y="142613"/>
                </a:cubicBezTo>
                <a:cubicBezTo>
                  <a:pt x="982607" y="142613"/>
                  <a:pt x="989681" y="139301"/>
                  <a:pt x="1057012" y="125835"/>
                </a:cubicBezTo>
                <a:cubicBezTo>
                  <a:pt x="1124124" y="128631"/>
                  <a:pt x="1191178" y="134224"/>
                  <a:pt x="1258348" y="134224"/>
                </a:cubicBezTo>
                <a:cubicBezTo>
                  <a:pt x="1314345" y="134224"/>
                  <a:pt x="1370288" y="130023"/>
                  <a:pt x="1426128" y="125835"/>
                </a:cubicBezTo>
                <a:cubicBezTo>
                  <a:pt x="1571702" y="114917"/>
                  <a:pt x="1548026" y="118233"/>
                  <a:pt x="1635853" y="100668"/>
                </a:cubicBezTo>
                <a:cubicBezTo>
                  <a:pt x="1686187" y="103464"/>
                  <a:pt x="1736443" y="109057"/>
                  <a:pt x="1786855" y="109057"/>
                </a:cubicBezTo>
                <a:cubicBezTo>
                  <a:pt x="1801114" y="109057"/>
                  <a:pt x="1814967" y="104126"/>
                  <a:pt x="1828800" y="100668"/>
                </a:cubicBezTo>
                <a:cubicBezTo>
                  <a:pt x="1860668" y="92701"/>
                  <a:pt x="1850912" y="89120"/>
                  <a:pt x="1887522" y="83890"/>
                </a:cubicBezTo>
                <a:cubicBezTo>
                  <a:pt x="1959357" y="73628"/>
                  <a:pt x="2066396" y="70502"/>
                  <a:pt x="2130803" y="67112"/>
                </a:cubicBezTo>
                <a:cubicBezTo>
                  <a:pt x="2190649" y="71102"/>
                  <a:pt x="2277668" y="75509"/>
                  <a:pt x="2340528" y="83890"/>
                </a:cubicBezTo>
                <a:cubicBezTo>
                  <a:pt x="2354661" y="85774"/>
                  <a:pt x="2368296" y="90760"/>
                  <a:pt x="2382473" y="92279"/>
                </a:cubicBezTo>
                <a:cubicBezTo>
                  <a:pt x="2446664" y="99157"/>
                  <a:pt x="2511162" y="102838"/>
                  <a:pt x="2575420" y="109057"/>
                </a:cubicBezTo>
                <a:cubicBezTo>
                  <a:pt x="2597860" y="111229"/>
                  <a:pt x="2620161" y="114650"/>
                  <a:pt x="2642532" y="117446"/>
                </a:cubicBezTo>
                <a:cubicBezTo>
                  <a:pt x="2659310" y="123039"/>
                  <a:pt x="2683056" y="119509"/>
                  <a:pt x="2692866" y="134224"/>
                </a:cubicBezTo>
                <a:cubicBezTo>
                  <a:pt x="2715237" y="167780"/>
                  <a:pt x="2701255" y="153798"/>
                  <a:pt x="2734811" y="176169"/>
                </a:cubicBezTo>
                <a:cubicBezTo>
                  <a:pt x="2745853" y="209295"/>
                  <a:pt x="2743200" y="192493"/>
                  <a:pt x="2743200" y="2265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A53B7FA4-3A87-44E8-8F4E-DB64C5474F1A}"/>
              </a:ext>
            </a:extLst>
          </p:cNvPr>
          <p:cNvSpPr/>
          <p:nvPr/>
        </p:nvSpPr>
        <p:spPr>
          <a:xfrm>
            <a:off x="7541703" y="5647712"/>
            <a:ext cx="352337" cy="285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17020ECE-624E-46E0-A83E-8E08BF758478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23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32C6CA59-745A-4910-B53F-CA22339E0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93730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9E0766C8-CD85-48EC-8671-F5B6536E0BB5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Picture 2" descr="Red Tractor Clipart | Clipart Panda - Free Clipart Images | Tractors, Tractor  clipart, Vehicles">
            <a:extLst>
              <a:ext uri="{FF2B5EF4-FFF2-40B4-BE49-F238E27FC236}">
                <a16:creationId xmlns:a16="http://schemas.microsoft.com/office/drawing/2014/main" id="{413D0422-6413-4095-B620-F4F72E6B9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915" y="5085001"/>
            <a:ext cx="2151048" cy="14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0601404-814C-4B0B-B5F1-612E2D205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23" y="5655284"/>
            <a:ext cx="2391603" cy="76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03843 L 0.03125 0.03866 C 0.03346 0.03796 0.03554 0.0375 0.03763 0.03704 C 0.03906 0.03681 0.04036 0.03611 0.04179 0.03588 C 0.04375 0.03542 0.04557 0.03496 0.04739 0.03449 C 0.05299 0.03218 0.04817 0.03403 0.05729 0.03195 C 0.07161 0.02894 0.04947 0.03287 0.06979 0.02963 C 0.07578 0.02593 0.07239 0.02778 0.07942 0.02454 L 0.08242 0.02338 L 0.08515 0.02199 C 0.09166 0.02246 0.0983 0.02269 0.10481 0.02338 C 0.10625 0.02338 0.10755 0.02408 0.10898 0.02454 C 0.11054 0.025 0.11224 0.02546 0.11393 0.0257 C 0.12747 0.0338 0.11666 0.02824 0.14739 0.02708 C 0.14869 0.02662 0.14987 0.02616 0.15104 0.0257 C 0.15195 0.02546 0.15273 0.02477 0.1539 0.02454 C 0.16041 0.02315 0.17539 0.02246 0.18046 0.02199 C 0.18333 0.02153 0.18606 0.02153 0.18893 0.02083 C 0.18971 0.0206 0.19023 0.01968 0.19101 0.01945 C 0.19336 0.01898 0.1957 0.01875 0.19791 0.01829 C 0.19869 0.01783 0.19934 0.01713 0.20013 0.0169 C 0.21588 0.01412 0.23333 0.01644 0.24856 0.0169 C 0.24947 0.01783 0.25026 0.01898 0.2513 0.01945 C 0.25286 0.02037 0.25455 0.02014 0.25625 0.02083 C 0.25716 0.02107 0.25807 0.02153 0.25898 0.02199 C 0.26341 0.02593 0.26028 0.02361 0.26536 0.0257 C 0.27994 0.03171 0.26367 0.02801 0.29466 0.02963 L 0.30039 0.03079 C 0.30182 0.03125 0.30312 0.03171 0.30455 0.03195 C 0.30716 0.03264 0.30976 0.03287 0.31237 0.03333 C 0.31718 0.03287 0.32213 0.03218 0.32708 0.03195 C 0.37135 0.03009 0.35338 0.03426 0.37187 0.02963 C 0.37656 0.02986 0.38125 0.03079 0.38593 0.03079 C 0.38684 0.03079 0.38776 0.02963 0.38867 0.02963 C 0.39987 0.02871 0.41119 0.02871 0.42239 0.02824 C 0.42539 0.02778 0.42851 0.02755 0.43151 0.02708 C 0.43528 0.02639 0.4427 0.02454 0.4427 0.02477 C 0.46276 0.02546 0.46888 0.02685 0.48684 0.02454 C 0.48789 0.02431 0.48867 0.02361 0.48958 0.02338 C 0.49153 0.02269 0.49336 0.02246 0.49518 0.02199 C 0.50195 0.02246 0.50872 0.02246 0.51549 0.02338 C 0.5164 0.02338 0.51744 0.02408 0.51836 0.02454 C 0.51953 0.025 0.5207 0.0257 0.52187 0.0257 C 0.52825 0.02639 0.5345 0.02662 0.54088 0.02708 C 0.54505 0.02963 0.54205 0.02824 0.54908 0.02708 C 0.55182 0.02662 0.55442 0.02593 0.5569 0.0257 C 0.58086 0.02431 0.58515 0.02454 0.6026 0.02454 L 0.6026 0.0257 " pathEditMode="relative" rAng="0" ptsTypes="AAAAAAAAAAAAAAAAAAAAAAAAAAAAAAAAAAAAAAAAAAAAAA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рапезица – Пречистена Вода За Вашият Дом">
            <a:extLst>
              <a:ext uri="{FF2B5EF4-FFF2-40B4-BE49-F238E27FC236}">
                <a16:creationId xmlns:a16="http://schemas.microsoft.com/office/drawing/2014/main" id="{AA18F2BA-B416-439D-A477-26A488D6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98" y="537181"/>
            <a:ext cx="3095903" cy="53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 art goat - Clip Art Library">
            <a:extLst>
              <a:ext uri="{FF2B5EF4-FFF2-40B4-BE49-F238E27FC236}">
                <a16:creationId xmlns:a16="http://schemas.microsoft.com/office/drawing/2014/main" id="{D95C2956-E0BB-4A53-B8E2-918F0EB2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07" y="1855842"/>
            <a:ext cx="3491036" cy="29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F029F1F7-B9A5-4445-8E68-B6642FA40690}"/>
              </a:ext>
            </a:extLst>
          </p:cNvPr>
          <p:cNvSpPr/>
          <p:nvPr/>
        </p:nvSpPr>
        <p:spPr>
          <a:xfrm>
            <a:off x="2010535" y="5558588"/>
            <a:ext cx="2829827" cy="981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KOZA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REC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D6437E75-94D8-41FE-B739-FB4503887CD4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22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llery - Recent updates | Ice cream art, Chocolate ice cream cone, Ice  cream clipart">
            <a:extLst>
              <a:ext uri="{FF2B5EF4-FFF2-40B4-BE49-F238E27FC236}">
                <a16:creationId xmlns:a16="http://schemas.microsoft.com/office/drawing/2014/main" id="{892D2D4B-58FB-4452-AB63-C7E77CF0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70" y="0"/>
            <a:ext cx="2470355" cy="60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B7B0866-0457-40AF-87E9-0B05A4C6A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5303"/>
            <a:ext cx="4225014" cy="2900756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58B6F69-4C78-41A6-9B97-FB3A79ED4892}"/>
              </a:ext>
            </a:extLst>
          </p:cNvPr>
          <p:cNvSpPr/>
          <p:nvPr/>
        </p:nvSpPr>
        <p:spPr>
          <a:xfrm>
            <a:off x="2010533" y="5608753"/>
            <a:ext cx="2829827" cy="981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SLADO</a:t>
            </a:r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LED</a:t>
            </a:r>
            <a:endParaRPr lang="sl-SI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F81075F-1337-41AC-A46A-E5274CE2A147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45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D41D5A-C1B6-41E1-9135-082CCAF56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066" y="1757837"/>
            <a:ext cx="4153466" cy="3220563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191DBC33-6398-4A51-B97E-98B69E75792E}"/>
              </a:ext>
            </a:extLst>
          </p:cNvPr>
          <p:cNvSpPr/>
          <p:nvPr/>
        </p:nvSpPr>
        <p:spPr>
          <a:xfrm>
            <a:off x="2010535" y="5558588"/>
            <a:ext cx="2829827" cy="981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TELE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FON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E21D01FF-2242-46FC-A95E-C500CBD4557B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1B6D80B-10B0-4B48-B5CB-7F505961C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3" r="33513" b="13474"/>
          <a:stretch/>
        </p:blipFill>
        <p:spPr>
          <a:xfrm>
            <a:off x="2141810" y="587290"/>
            <a:ext cx="2567276" cy="48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se clipart - Clip Art Library">
            <a:extLst>
              <a:ext uri="{FF2B5EF4-FFF2-40B4-BE49-F238E27FC236}">
                <a16:creationId xmlns:a16="http://schemas.microsoft.com/office/drawing/2014/main" id="{DE11181B-BFFB-4A70-807D-53BB6C2EE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4008">
            <a:off x="1664948" y="422038"/>
            <a:ext cx="3520998" cy="56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ardening Set by Sabina-s | GraphicRiver">
            <a:extLst>
              <a:ext uri="{FF2B5EF4-FFF2-40B4-BE49-F238E27FC236}">
                <a16:creationId xmlns:a16="http://schemas.microsoft.com/office/drawing/2014/main" id="{5AC4F585-CD31-406A-A511-96E1A21B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3"/>
          <a:stretch/>
        </p:blipFill>
        <p:spPr bwMode="auto">
          <a:xfrm>
            <a:off x="6096000" y="2231529"/>
            <a:ext cx="5084675" cy="23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7F1B3FE-B8B6-4BAF-BB3C-FD3075580460}"/>
              </a:ext>
            </a:extLst>
          </p:cNvPr>
          <p:cNvSpPr/>
          <p:nvPr/>
        </p:nvSpPr>
        <p:spPr>
          <a:xfrm>
            <a:off x="2175635" y="5662060"/>
            <a:ext cx="2829827" cy="981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VRT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NICA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DF54ED9B-36EA-4098-A97A-0D0A06A7191E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70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6F6E1F2-978B-4532-8AD1-52C3862D7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45" y="507168"/>
            <a:ext cx="5423225" cy="4819509"/>
          </a:xfrm>
          <a:prstGeom prst="rect">
            <a:avLst/>
          </a:prstGeom>
        </p:spPr>
      </p:pic>
      <p:pic>
        <p:nvPicPr>
          <p:cNvPr id="5124" name="Picture 4" descr="barbecue clip art free | Barbecue grill clip art | Clip art, Free clip art, Bbq  grill">
            <a:extLst>
              <a:ext uri="{FF2B5EF4-FFF2-40B4-BE49-F238E27FC236}">
                <a16:creationId xmlns:a16="http://schemas.microsoft.com/office/drawing/2014/main" id="{37D10FDA-D2A2-4851-BAC3-9F1C6C4CC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316" y="1294202"/>
            <a:ext cx="1951118" cy="38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814687A0-C502-41C2-B2ED-F2BE64B40C8A}"/>
              </a:ext>
            </a:extLst>
          </p:cNvPr>
          <p:cNvSpPr/>
          <p:nvPr/>
        </p:nvSpPr>
        <p:spPr>
          <a:xfrm>
            <a:off x="2010535" y="5558588"/>
            <a:ext cx="2829827" cy="981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ŽAR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NICA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349030A5-FC18-4FCF-835B-0D131259F912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4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mino clipart layout, Domino layout Transparent FREE for download on  WebStockReview 2020">
            <a:extLst>
              <a:ext uri="{FF2B5EF4-FFF2-40B4-BE49-F238E27FC236}">
                <a16:creationId xmlns:a16="http://schemas.microsoft.com/office/drawing/2014/main" id="{6CF23E79-A040-4A1C-A13D-E19BCA0C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48" y="595027"/>
            <a:ext cx="4782424" cy="478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51F6F6EE-63C7-4062-86DD-036845F0CEF9}"/>
              </a:ext>
            </a:extLst>
          </p:cNvPr>
          <p:cNvSpPr/>
          <p:nvPr/>
        </p:nvSpPr>
        <p:spPr>
          <a:xfrm>
            <a:off x="4272472" y="5500836"/>
            <a:ext cx="2829827" cy="981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DOM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INA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D0FDB-F1B5-438E-ADF1-CB83A3A67F50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19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A1F47442-6AE8-4F2A-8CAA-A92F25210672}"/>
              </a:ext>
            </a:extLst>
          </p:cNvPr>
          <p:cNvSpPr/>
          <p:nvPr/>
        </p:nvSpPr>
        <p:spPr>
          <a:xfrm>
            <a:off x="4853741" y="5443084"/>
            <a:ext cx="2829827" cy="981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ČAJ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NIK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585EBD-D52C-4113-A887-5E80A850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77" y="1179396"/>
            <a:ext cx="5429250" cy="417195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9C93CED1-FAFB-4CAA-A792-EE1090F3C142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7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29AF5121-A9B7-4C4B-AD24-F6ACD88E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2" y="1018273"/>
            <a:ext cx="4867275" cy="4648200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ECDEE07B-1BB2-4D39-9611-1A7FCC2CDD26}"/>
              </a:ext>
            </a:extLst>
          </p:cNvPr>
          <p:cNvSpPr/>
          <p:nvPr/>
        </p:nvSpPr>
        <p:spPr>
          <a:xfrm>
            <a:off x="4872991" y="5666473"/>
            <a:ext cx="2829827" cy="981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SLIKA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44BFA4C-C9A8-4F64-B21E-428B666FF41B}"/>
              </a:ext>
            </a:extLst>
          </p:cNvPr>
          <p:cNvSpPr/>
          <p:nvPr/>
        </p:nvSpPr>
        <p:spPr>
          <a:xfrm>
            <a:off x="279133" y="134754"/>
            <a:ext cx="11656193" cy="6612555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350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</Words>
  <Application>Microsoft Office PowerPoint</Application>
  <PresentationFormat>Širokozaslonsko</PresentationFormat>
  <Paragraphs>9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Californian FB</vt:lpstr>
      <vt:lpstr>Officeova tema</vt:lpstr>
      <vt:lpstr>BESEDA V BESEDI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marko guček</dc:creator>
  <cp:lastModifiedBy>Mojca Zakotnik</cp:lastModifiedBy>
  <cp:revision>8</cp:revision>
  <dcterms:created xsi:type="dcterms:W3CDTF">2020-11-23T10:16:40Z</dcterms:created>
  <dcterms:modified xsi:type="dcterms:W3CDTF">2021-06-08T05:20:41Z</dcterms:modified>
</cp:coreProperties>
</file>