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7" d="100"/>
          <a:sy n="87" d="100"/>
        </p:scale>
        <p:origin x="96" y="-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071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8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431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98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782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231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337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973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452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875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677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5467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44" r:id="rId6"/>
    <p:sldLayoutId id="2147483740" r:id="rId7"/>
    <p:sldLayoutId id="2147483741" r:id="rId8"/>
    <p:sldLayoutId id="2147483742" r:id="rId9"/>
    <p:sldLayoutId id="2147483743" r:id="rId10"/>
    <p:sldLayoutId id="2147483745" r:id="rId1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3" Type="http://schemas.microsoft.com/office/2007/relationships/media" Target="../media/media2.m4a"/><Relationship Id="rId7" Type="http://schemas.microsoft.com/office/2007/relationships/media" Target="../media/media4.m4a"/><Relationship Id="rId12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image" Target="../media/image3.tmp"/><Relationship Id="rId5" Type="http://schemas.microsoft.com/office/2007/relationships/media" Target="../media/media3.m4a"/><Relationship Id="rId10" Type="http://schemas.openxmlformats.org/officeDocument/2006/relationships/image" Target="../media/image2.png"/><Relationship Id="rId4" Type="http://schemas.openxmlformats.org/officeDocument/2006/relationships/audio" Target="../media/media2.m4a"/><Relationship Id="rId9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2D4960A-896E-4F6B-BF65-B4662AC9D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86FFE92-1C15-4B93-B773-13BB0F1FC4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3" r="9667" b="-1"/>
          <a:stretch/>
        </p:blipFill>
        <p:spPr>
          <a:xfrm>
            <a:off x="453302" y="457200"/>
            <a:ext cx="7588885" cy="58996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684944A-8803-462C-84C5-4576C56A7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457199"/>
            <a:ext cx="3618827" cy="48224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8135401-E449-4DF8-8F4A-51E1B8B31A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72723" y="850791"/>
            <a:ext cx="3202016" cy="4198288"/>
          </a:xfrm>
        </p:spPr>
        <p:txBody>
          <a:bodyPr anchor="ctr">
            <a:normAutofit/>
          </a:bodyPr>
          <a:lstStyle/>
          <a:p>
            <a:pPr algn="ctr"/>
            <a:r>
              <a:rPr lang="sl-SI" sz="6000" dirty="0">
                <a:solidFill>
                  <a:srgbClr val="FFFFFF"/>
                </a:solidFill>
              </a:rPr>
              <a:t>Zvoki v naravi</a:t>
            </a:r>
            <a:br>
              <a:rPr lang="sl-SI" dirty="0">
                <a:solidFill>
                  <a:srgbClr val="FFFFFF"/>
                </a:solidFill>
              </a:rPr>
            </a:br>
            <a:endParaRPr lang="sl-SI" sz="2000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07F3B49-8C20-42F5-831D-59306D05F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5367338"/>
            <a:ext cx="3618828" cy="989513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3040CB4A-0C95-4325-9695-5BB36AA9AE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72723" y="5545331"/>
            <a:ext cx="3202016" cy="649222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sl-SI" sz="1800" dirty="0">
                <a:solidFill>
                  <a:srgbClr val="FFFFFF"/>
                </a:solidFill>
              </a:rPr>
              <a:t>več manj je enako</a:t>
            </a:r>
            <a:endParaRPr lang="sl-SI" sz="1800" dirty="0">
              <a:solidFill>
                <a:srgbClr val="FFFFFF">
                  <a:alpha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527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avokotnik 11">
            <a:extLst>
              <a:ext uri="{FF2B5EF4-FFF2-40B4-BE49-F238E27FC236}">
                <a16:creationId xmlns:a16="http://schemas.microsoft.com/office/drawing/2014/main" id="{A0971189-A78F-4084-B6B3-DC5F7C8C7E6F}"/>
              </a:ext>
            </a:extLst>
          </p:cNvPr>
          <p:cNvSpPr/>
          <p:nvPr/>
        </p:nvSpPr>
        <p:spPr>
          <a:xfrm>
            <a:off x="453302" y="457199"/>
            <a:ext cx="7379845" cy="5899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2D4960A-896E-4F6B-BF65-B4662AC9D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84944A-8803-462C-84C5-4576C56A7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457199"/>
            <a:ext cx="3618827" cy="48224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07F3B49-8C20-42F5-831D-59306D05F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5367338"/>
            <a:ext cx="3618828" cy="989513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3040CB4A-0C95-4325-9695-5BB36AA9AE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72723" y="5545331"/>
            <a:ext cx="3202016" cy="649222"/>
          </a:xfrm>
          <a:noFill/>
        </p:spPr>
        <p:txBody>
          <a:bodyPr anchor="ctr">
            <a:normAutofit/>
          </a:bodyPr>
          <a:lstStyle/>
          <a:p>
            <a:pPr algn="ctr"/>
            <a:endParaRPr lang="sl-SI" sz="1800" dirty="0">
              <a:solidFill>
                <a:srgbClr val="FFFFFF">
                  <a:alpha val="75000"/>
                </a:srgbClr>
              </a:solidFill>
            </a:endParaRPr>
          </a:p>
        </p:txBody>
      </p:sp>
      <p:sp>
        <p:nvSpPr>
          <p:cNvPr id="6" name="Naslov 5">
            <a:extLst>
              <a:ext uri="{FF2B5EF4-FFF2-40B4-BE49-F238E27FC236}">
                <a16:creationId xmlns:a16="http://schemas.microsoft.com/office/drawing/2014/main" id="{23A77C3E-4A91-4B6E-A05D-1AD9EC4023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72723" y="1079722"/>
            <a:ext cx="3079251" cy="3786467"/>
          </a:xfrm>
        </p:spPr>
        <p:txBody>
          <a:bodyPr>
            <a:normAutofit/>
          </a:bodyPr>
          <a:lstStyle/>
          <a:p>
            <a:r>
              <a:rPr lang="sl-SI" sz="2800" dirty="0"/>
              <a:t>Poslušaj besedilo in izvajaj naloge.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8FCC1E43-2CCA-49BE-A779-58B5C11FFF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95489" y="1578334"/>
            <a:ext cx="2822950" cy="1599045"/>
          </a:xfrm>
          <a:prstGeom prst="rect">
            <a:avLst/>
          </a:prstGeom>
        </p:spPr>
      </p:pic>
      <p:sp>
        <p:nvSpPr>
          <p:cNvPr id="14" name="Pravokotnik 13">
            <a:extLst>
              <a:ext uri="{FF2B5EF4-FFF2-40B4-BE49-F238E27FC236}">
                <a16:creationId xmlns:a16="http://schemas.microsoft.com/office/drawing/2014/main" id="{A347C62E-77C9-43C8-AFF0-0F8237BBA9F1}"/>
              </a:ext>
            </a:extLst>
          </p:cNvPr>
          <p:cNvSpPr/>
          <p:nvPr/>
        </p:nvSpPr>
        <p:spPr>
          <a:xfrm>
            <a:off x="289343" y="457199"/>
            <a:ext cx="7696992" cy="5899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DEC67EA1-F99C-42DC-9A2D-266E37E378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02" y="746271"/>
            <a:ext cx="7332238" cy="5321508"/>
          </a:xfrm>
          <a:prstGeom prst="rect">
            <a:avLst/>
          </a:prstGeom>
        </p:spPr>
      </p:pic>
      <p:pic>
        <p:nvPicPr>
          <p:cNvPr id="15" name="Posnet zvok">
            <a:hlinkClick r:id="" action="ppaction://media"/>
            <a:extLst>
              <a:ext uri="{FF2B5EF4-FFF2-40B4-BE49-F238E27FC236}">
                <a16:creationId xmlns:a16="http://schemas.microsoft.com/office/drawing/2014/main" id="{84308130-A9BE-46E6-B65E-DAF99EF8EC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72723" y="574938"/>
            <a:ext cx="609600" cy="609600"/>
          </a:xfrm>
          <a:prstGeom prst="rect">
            <a:avLst/>
          </a:prstGeom>
        </p:spPr>
      </p:pic>
      <p:pic>
        <p:nvPicPr>
          <p:cNvPr id="16" name="Posnet zvok">
            <a:hlinkClick r:id="" action="ppaction://media"/>
            <a:extLst>
              <a:ext uri="{FF2B5EF4-FFF2-40B4-BE49-F238E27FC236}">
                <a16:creationId xmlns:a16="http://schemas.microsoft.com/office/drawing/2014/main" id="{98EF0DBE-A45E-46DF-B6C2-1839750A66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98875" y="574938"/>
            <a:ext cx="609600" cy="609600"/>
          </a:xfrm>
          <a:prstGeom prst="rect">
            <a:avLst/>
          </a:prstGeom>
        </p:spPr>
      </p:pic>
      <p:pic>
        <p:nvPicPr>
          <p:cNvPr id="17" name="Posnet zvok">
            <a:hlinkClick r:id="" action="ppaction://media"/>
            <a:extLst>
              <a:ext uri="{FF2B5EF4-FFF2-40B4-BE49-F238E27FC236}">
                <a16:creationId xmlns:a16="http://schemas.microsoft.com/office/drawing/2014/main" id="{2B684EC8-EA2D-4C46-ADF1-46E8A289614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680936" y="566945"/>
            <a:ext cx="609600" cy="609600"/>
          </a:xfrm>
          <a:prstGeom prst="rect">
            <a:avLst/>
          </a:prstGeom>
        </p:spPr>
      </p:pic>
      <p:pic>
        <p:nvPicPr>
          <p:cNvPr id="19" name="Posnet zvok">
            <a:hlinkClick r:id="" action="ppaction://media"/>
            <a:extLst>
              <a:ext uri="{FF2B5EF4-FFF2-40B4-BE49-F238E27FC236}">
                <a16:creationId xmlns:a16="http://schemas.microsoft.com/office/drawing/2014/main" id="{E8787A50-58EB-45AE-A94A-A631207F49D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602164" y="56208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2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9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268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54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082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ividendVTI">
  <a:themeElements>
    <a:clrScheme name="DividendVTI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ED8428"/>
      </a:accent1>
      <a:accent2>
        <a:srgbClr val="E6C46D"/>
      </a:accent2>
      <a:accent3>
        <a:srgbClr val="537685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14</Words>
  <Application>Microsoft Office PowerPoint</Application>
  <PresentationFormat>Širokozaslonsko</PresentationFormat>
  <Paragraphs>3</Paragraphs>
  <Slides>2</Slides>
  <Notes>0</Notes>
  <HiddenSlides>0</HiddenSlides>
  <MMClips>4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</vt:i4>
      </vt:variant>
    </vt:vector>
  </HeadingPairs>
  <TitlesOfParts>
    <vt:vector size="5" baseType="lpstr">
      <vt:lpstr>Gill Sans MT</vt:lpstr>
      <vt:lpstr>Wingdings 2</vt:lpstr>
      <vt:lpstr>DividendVTI</vt:lpstr>
      <vt:lpstr>Zvoki v naravi </vt:lpstr>
      <vt:lpstr>Poslušaj besedilo in izvajaj naloge.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Zvoki v naravi</dc:title>
  <dc:creator>Marija Zakotnik</dc:creator>
  <cp:lastModifiedBy>Marija Zakotnik</cp:lastModifiedBy>
  <cp:revision>5</cp:revision>
  <dcterms:created xsi:type="dcterms:W3CDTF">2020-11-09T08:12:42Z</dcterms:created>
  <dcterms:modified xsi:type="dcterms:W3CDTF">2020-11-09T09:10:25Z</dcterms:modified>
</cp:coreProperties>
</file>