
<file path=[Content_Types].xml><?xml version="1.0" encoding="utf-8"?>
<Types xmlns="http://schemas.openxmlformats.org/package/2006/content-types">
  <Default Extension="mp3" ContentType="audio/mpeg"/>
  <Default Extension="tmp" ContentType="image/png"/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1" r:id="rId3"/>
    <p:sldId id="259" r:id="rId4"/>
    <p:sldId id="262" r:id="rId5"/>
    <p:sldId id="263" r:id="rId6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2" autoAdjust="0"/>
    <p:restoredTop sz="94660"/>
  </p:normalViewPr>
  <p:slideViewPr>
    <p:cSldViewPr snapToGrid="0">
      <p:cViewPr varScale="1">
        <p:scale>
          <a:sx n="61" d="100"/>
          <a:sy n="61" d="100"/>
        </p:scale>
        <p:origin x="10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4FCA0-331F-4138-BB33-9491FC718E8E}" type="datetimeFigureOut">
              <a:rPr lang="sl-SI" smtClean="0"/>
              <a:t>2. 12. 2020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CB576-5136-4754-832F-CFEBD06019B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342986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4FCA0-331F-4138-BB33-9491FC718E8E}" type="datetimeFigureOut">
              <a:rPr lang="sl-SI" smtClean="0"/>
              <a:t>2. 12. 2020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CB576-5136-4754-832F-CFEBD06019B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70790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4FCA0-331F-4138-BB33-9491FC718E8E}" type="datetimeFigureOut">
              <a:rPr lang="sl-SI" smtClean="0"/>
              <a:t>2. 12. 2020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CB576-5136-4754-832F-CFEBD06019B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918820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4FCA0-331F-4138-BB33-9491FC718E8E}" type="datetimeFigureOut">
              <a:rPr lang="sl-SI" smtClean="0"/>
              <a:t>2. 12. 2020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CB576-5136-4754-832F-CFEBD06019B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540906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4FCA0-331F-4138-BB33-9491FC718E8E}" type="datetimeFigureOut">
              <a:rPr lang="sl-SI" smtClean="0"/>
              <a:t>2. 12. 2020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CB576-5136-4754-832F-CFEBD06019B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63863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4FCA0-331F-4138-BB33-9491FC718E8E}" type="datetimeFigureOut">
              <a:rPr lang="sl-SI" smtClean="0"/>
              <a:t>2. 12. 2020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CB576-5136-4754-832F-CFEBD06019B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80664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4FCA0-331F-4138-BB33-9491FC718E8E}" type="datetimeFigureOut">
              <a:rPr lang="sl-SI" smtClean="0"/>
              <a:t>2. 12. 2020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CB576-5136-4754-832F-CFEBD06019B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83525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4FCA0-331F-4138-BB33-9491FC718E8E}" type="datetimeFigureOut">
              <a:rPr lang="sl-SI" smtClean="0"/>
              <a:t>2. 12. 2020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CB576-5136-4754-832F-CFEBD06019B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719331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4FCA0-331F-4138-BB33-9491FC718E8E}" type="datetimeFigureOut">
              <a:rPr lang="sl-SI" smtClean="0"/>
              <a:t>2. 12. 2020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CB576-5136-4754-832F-CFEBD06019B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072656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4FCA0-331F-4138-BB33-9491FC718E8E}" type="datetimeFigureOut">
              <a:rPr lang="sl-SI" smtClean="0"/>
              <a:t>2. 12. 2020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CB576-5136-4754-832F-CFEBD06019B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39262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4FCA0-331F-4138-BB33-9491FC718E8E}" type="datetimeFigureOut">
              <a:rPr lang="sl-SI" smtClean="0"/>
              <a:t>2. 12. 2020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CB576-5136-4754-832F-CFEBD06019B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499342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34FCA0-331F-4138-BB33-9491FC718E8E}" type="datetimeFigureOut">
              <a:rPr lang="sl-SI" smtClean="0"/>
              <a:t>2. 12. 2020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5CB576-5136-4754-832F-CFEBD06019B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649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media" Target="../media/media2.m4a"/><Relationship Id="rId7" Type="http://schemas.openxmlformats.org/officeDocument/2006/relationships/image" Target="../media/image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.tmp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4.png"/><Relationship Id="rId4" Type="http://schemas.openxmlformats.org/officeDocument/2006/relationships/audio" Target="../media/media2.m4a"/><Relationship Id="rId9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2.png"/><Relationship Id="rId5" Type="http://schemas.openxmlformats.org/officeDocument/2006/relationships/image" Target="../media/image5.tmp"/><Relationship Id="rId4" Type="http://schemas.openxmlformats.org/officeDocument/2006/relationships/image" Target="../media/image1.tm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2.xml"/><Relationship Id="rId7" Type="http://schemas.openxmlformats.org/officeDocument/2006/relationships/hyperlink" Target="https://video.arnes.si/portal/asset.zul?id=x1MNlcTfNDVhsbhYdR0qPEda" TargetMode="External"/><Relationship Id="rId12" Type="http://schemas.microsoft.com/office/2007/relationships/hdphoto" Target="../media/hdphoto1.wdp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6.jpeg"/><Relationship Id="rId11" Type="http://schemas.openxmlformats.org/officeDocument/2006/relationships/image" Target="../media/image3.png"/><Relationship Id="rId5" Type="http://schemas.openxmlformats.org/officeDocument/2006/relationships/hyperlink" Target="https://video.arnes.si/portal/asset.zul?id=x1MNlcTfNDVhsbhYdR0qPEda&amp;jwsource=cl" TargetMode="External"/><Relationship Id="rId10" Type="http://schemas.openxmlformats.org/officeDocument/2006/relationships/image" Target="../media/image4.png"/><Relationship Id="rId4" Type="http://schemas.openxmlformats.org/officeDocument/2006/relationships/image" Target="../media/image1.tmp"/><Relationship Id="rId9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pn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6.jpeg"/><Relationship Id="rId5" Type="http://schemas.openxmlformats.org/officeDocument/2006/relationships/hyperlink" Target="https://video.arnes.si/portal/asset.zul?id=x1MNlcTfNDVhsbhYdR0qPEda&amp;jwsource=cl" TargetMode="External"/><Relationship Id="rId4" Type="http://schemas.openxmlformats.org/officeDocument/2006/relationships/image" Target="../media/image1.tmp"/><Relationship Id="rId9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pn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4.png"/><Relationship Id="rId5" Type="http://schemas.openxmlformats.org/officeDocument/2006/relationships/hyperlink" Target="https://video.arnes.si/portal/asset.zul?id=x1MNlcTfNDVhsbhYdR0qPEda&amp;jwsource=cl" TargetMode="External"/><Relationship Id="rId4" Type="http://schemas.openxmlformats.org/officeDocument/2006/relationships/image" Target="../media/image1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Označba mesta vsebine 3" descr="Obrezovanje zaslona "/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385" y="249017"/>
            <a:ext cx="11639227" cy="635996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PoljeZBesedilom 2"/>
          <p:cNvSpPr txBox="1"/>
          <p:nvPr/>
        </p:nvSpPr>
        <p:spPr>
          <a:xfrm>
            <a:off x="5024958" y="1027906"/>
            <a:ext cx="6180318" cy="477053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sl-SI" sz="6600" dirty="0" smtClean="0"/>
          </a:p>
          <a:p>
            <a:pPr algn="ctr"/>
            <a:r>
              <a:rPr lang="sl-SI" sz="4000" dirty="0" smtClean="0"/>
              <a:t>PESMICA</a:t>
            </a:r>
          </a:p>
          <a:p>
            <a:pPr algn="ctr"/>
            <a:r>
              <a:rPr lang="sl-SI" sz="6600" dirty="0" smtClean="0"/>
              <a:t> ZAJČEK DOLGOUŠČEK</a:t>
            </a:r>
          </a:p>
          <a:p>
            <a:pPr algn="ctr"/>
            <a:endParaRPr lang="sl-SI" sz="6600" dirty="0"/>
          </a:p>
        </p:txBody>
      </p:sp>
      <p:pic>
        <p:nvPicPr>
          <p:cNvPr id="5" name="Zajcek_dolgousce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78292" y="1404274"/>
            <a:ext cx="609600" cy="609600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507" t="46792" r="32444" b="12077"/>
          <a:stretch/>
        </p:blipFill>
        <p:spPr>
          <a:xfrm>
            <a:off x="9930063" y="1355833"/>
            <a:ext cx="1137330" cy="1050483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525974" y="2901650"/>
            <a:ext cx="1140051" cy="1054699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122163" y="828483"/>
            <a:ext cx="1140051" cy="1054699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934922" y="4809823"/>
            <a:ext cx="1140051" cy="1054699"/>
          </a:xfrm>
          <a:prstGeom prst="rect">
            <a:avLst/>
          </a:prstGeom>
        </p:spPr>
      </p:pic>
      <p:pic>
        <p:nvPicPr>
          <p:cNvPr id="11" name="Posnet zvok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90507" y="69197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211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968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968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4446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Označba mesta vsebine 3" descr="Obrezovanje zaslona 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386" y="278144"/>
            <a:ext cx="11639227" cy="635996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PoljeZBesedilom 2"/>
          <p:cNvSpPr txBox="1"/>
          <p:nvPr/>
        </p:nvSpPr>
        <p:spPr>
          <a:xfrm>
            <a:off x="5527359" y="364969"/>
            <a:ext cx="6388254" cy="6186309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sl-SI" sz="6600" dirty="0" smtClean="0"/>
          </a:p>
          <a:p>
            <a:pPr algn="ctr"/>
            <a:endParaRPr lang="sl-SI" sz="6600" dirty="0"/>
          </a:p>
          <a:p>
            <a:pPr algn="ctr"/>
            <a:endParaRPr lang="sl-SI" sz="6600" dirty="0" smtClean="0"/>
          </a:p>
          <a:p>
            <a:pPr algn="ctr"/>
            <a:endParaRPr lang="sl-SI" sz="6600" dirty="0"/>
          </a:p>
          <a:p>
            <a:pPr algn="ctr"/>
            <a:endParaRPr lang="sl-SI" sz="6600" dirty="0" smtClean="0"/>
          </a:p>
          <a:p>
            <a:pPr algn="ctr"/>
            <a:endParaRPr lang="sl-SI" sz="6600" dirty="0"/>
          </a:p>
        </p:txBody>
      </p:sp>
      <p:pic>
        <p:nvPicPr>
          <p:cNvPr id="7" name="Slika 6" descr="Obrezovanje zaslona 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3181" y="682690"/>
            <a:ext cx="5656610" cy="5539729"/>
          </a:xfrm>
          <a:prstGeom prst="rect">
            <a:avLst/>
          </a:prstGeom>
        </p:spPr>
      </p:pic>
      <p:pic>
        <p:nvPicPr>
          <p:cNvPr id="6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" y="72310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240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29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Označba mesta vsebine 3" descr="Obrezovanje zaslona 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821" y="154983"/>
            <a:ext cx="11908357" cy="655578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PoljeZBesedilom 5">
            <a:hlinkClick r:id="rId5"/>
          </p:cNvPr>
          <p:cNvSpPr txBox="1"/>
          <p:nvPr/>
        </p:nvSpPr>
        <p:spPr>
          <a:xfrm>
            <a:off x="5827361" y="600454"/>
            <a:ext cx="4928461" cy="5416868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RelaxedModerately"/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sl-SI" sz="4000" dirty="0" smtClean="0"/>
          </a:p>
          <a:p>
            <a:pPr algn="ctr"/>
            <a:endParaRPr lang="sl-SI" sz="4000" dirty="0"/>
          </a:p>
          <a:p>
            <a:pPr algn="ctr"/>
            <a:endParaRPr lang="sl-SI" sz="4000" dirty="0" smtClean="0"/>
          </a:p>
          <a:p>
            <a:pPr algn="ctr"/>
            <a:endParaRPr lang="sl-SI" sz="4000" dirty="0" smtClean="0"/>
          </a:p>
          <a:p>
            <a:pPr algn="ctr"/>
            <a:endParaRPr lang="sl-SI" sz="4000" dirty="0"/>
          </a:p>
          <a:p>
            <a:pPr algn="ctr"/>
            <a:endParaRPr lang="sl-SI" sz="4000" dirty="0" smtClean="0"/>
          </a:p>
          <a:p>
            <a:pPr algn="ctr"/>
            <a:endParaRPr lang="sl-SI" sz="4000" dirty="0"/>
          </a:p>
          <a:p>
            <a:pPr algn="ctr"/>
            <a:endParaRPr lang="sl-SI" sz="6600" dirty="0"/>
          </a:p>
        </p:txBody>
      </p:sp>
      <p:sp>
        <p:nvSpPr>
          <p:cNvPr id="9" name="Zaobljeni pravokotnik 8"/>
          <p:cNvSpPr/>
          <p:nvPr/>
        </p:nvSpPr>
        <p:spPr>
          <a:xfrm>
            <a:off x="6385301" y="1639685"/>
            <a:ext cx="3812583" cy="3857705"/>
          </a:xfrm>
          <a:prstGeom prst="roundRect">
            <a:avLst/>
          </a:prstGeom>
          <a:blipFill>
            <a:blip r:embed="rId6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8" name="Slika 7">
            <a:hlinkClick r:id="rId7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6862843" y="2139788"/>
            <a:ext cx="2857500" cy="2857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66952" y="723106"/>
            <a:ext cx="609600" cy="609600"/>
          </a:xfrm>
          <a:prstGeom prst="rect">
            <a:avLst/>
          </a:prstGeom>
        </p:spPr>
      </p:pic>
      <p:pic>
        <p:nvPicPr>
          <p:cNvPr id="11" name="Slika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257335" y="5197952"/>
            <a:ext cx="1140051" cy="1054699"/>
          </a:xfrm>
          <a:prstGeom prst="rect">
            <a:avLst/>
          </a:prstGeom>
        </p:spPr>
      </p:pic>
      <p:pic>
        <p:nvPicPr>
          <p:cNvPr id="12" name="Slika 11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507" t="46792" r="32444" b="12077"/>
          <a:stretch/>
        </p:blipFill>
        <p:spPr>
          <a:xfrm>
            <a:off x="9727769" y="3068797"/>
            <a:ext cx="1137330" cy="1050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323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522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Označba mesta vsebine 3" descr="Obrezovanje zaslona 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821" y="154983"/>
            <a:ext cx="11908357" cy="655578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PoljeZBesedilom 5">
            <a:hlinkClick r:id="rId5"/>
          </p:cNvPr>
          <p:cNvSpPr txBox="1"/>
          <p:nvPr/>
        </p:nvSpPr>
        <p:spPr>
          <a:xfrm>
            <a:off x="5827361" y="600454"/>
            <a:ext cx="4928461" cy="5416868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RelaxedModerately"/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sl-SI" sz="4000" dirty="0" smtClean="0"/>
          </a:p>
          <a:p>
            <a:pPr algn="ctr"/>
            <a:endParaRPr lang="sl-SI" sz="4000" dirty="0"/>
          </a:p>
          <a:p>
            <a:pPr algn="ctr"/>
            <a:endParaRPr lang="sl-SI" sz="4000" dirty="0" smtClean="0"/>
          </a:p>
          <a:p>
            <a:pPr algn="ctr"/>
            <a:endParaRPr lang="sl-SI" sz="4000" dirty="0" smtClean="0"/>
          </a:p>
          <a:p>
            <a:pPr algn="ctr"/>
            <a:endParaRPr lang="sl-SI" sz="4000" dirty="0"/>
          </a:p>
          <a:p>
            <a:pPr algn="ctr"/>
            <a:endParaRPr lang="sl-SI" sz="4000" dirty="0" smtClean="0"/>
          </a:p>
          <a:p>
            <a:pPr algn="ctr"/>
            <a:endParaRPr lang="sl-SI" sz="4000" dirty="0"/>
          </a:p>
          <a:p>
            <a:pPr algn="ctr"/>
            <a:endParaRPr lang="sl-SI" sz="6600" dirty="0"/>
          </a:p>
        </p:txBody>
      </p:sp>
      <p:sp>
        <p:nvSpPr>
          <p:cNvPr id="9" name="Zaobljeni pravokotnik 8"/>
          <p:cNvSpPr/>
          <p:nvPr/>
        </p:nvSpPr>
        <p:spPr>
          <a:xfrm>
            <a:off x="6385299" y="1690688"/>
            <a:ext cx="3812583" cy="3857705"/>
          </a:xfrm>
          <a:prstGeom prst="roundRect">
            <a:avLst/>
          </a:prstGeom>
          <a:blipFill>
            <a:blip r:embed="rId6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79766" y="2140351"/>
            <a:ext cx="3223647" cy="281579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34877" y="723106"/>
            <a:ext cx="609600" cy="609600"/>
          </a:xfrm>
          <a:prstGeom prst="rect">
            <a:avLst/>
          </a:prstGeom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25974" y="2901650"/>
            <a:ext cx="1140051" cy="1054699"/>
          </a:xfrm>
          <a:prstGeom prst="rect">
            <a:avLst/>
          </a:prstGeom>
        </p:spPr>
      </p:pic>
      <p:pic>
        <p:nvPicPr>
          <p:cNvPr id="11" name="Slika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173709" y="4962623"/>
            <a:ext cx="1140051" cy="1054699"/>
          </a:xfrm>
          <a:prstGeom prst="rect">
            <a:avLst/>
          </a:prstGeom>
        </p:spPr>
      </p:pic>
      <p:pic>
        <p:nvPicPr>
          <p:cNvPr id="12" name="Slika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734148" y="1852557"/>
            <a:ext cx="841523" cy="778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064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7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Označba mesta vsebine 3" descr="Obrezovanje zaslona 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820" y="151107"/>
            <a:ext cx="11908357" cy="655578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PoljeZBesedilom 5">
            <a:hlinkClick r:id="rId5"/>
          </p:cNvPr>
          <p:cNvSpPr txBox="1"/>
          <p:nvPr/>
        </p:nvSpPr>
        <p:spPr>
          <a:xfrm>
            <a:off x="5815273" y="365125"/>
            <a:ext cx="4928461" cy="5416868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RelaxedModerately"/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sl-SI" sz="4000" dirty="0" smtClean="0"/>
          </a:p>
          <a:p>
            <a:pPr algn="ctr"/>
            <a:endParaRPr lang="sl-SI" sz="4000" dirty="0"/>
          </a:p>
          <a:p>
            <a:pPr algn="ctr"/>
            <a:endParaRPr lang="sl-SI" sz="4000" dirty="0" smtClean="0"/>
          </a:p>
          <a:p>
            <a:pPr algn="ctr"/>
            <a:endParaRPr lang="sl-SI" sz="4000" dirty="0" smtClean="0"/>
          </a:p>
          <a:p>
            <a:pPr algn="ctr"/>
            <a:endParaRPr lang="sl-SI" sz="4000" dirty="0"/>
          </a:p>
          <a:p>
            <a:pPr algn="ctr"/>
            <a:endParaRPr lang="sl-SI" sz="4000" dirty="0" smtClean="0"/>
          </a:p>
          <a:p>
            <a:pPr algn="ctr"/>
            <a:endParaRPr lang="sl-SI" sz="4000" dirty="0"/>
          </a:p>
          <a:p>
            <a:pPr algn="ctr"/>
            <a:endParaRPr lang="sl-SI" sz="6600" dirty="0"/>
          </a:p>
        </p:txBody>
      </p:sp>
      <p:pic>
        <p:nvPicPr>
          <p:cNvPr id="10" name="Slika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25974" y="2901650"/>
            <a:ext cx="1140051" cy="1054699"/>
          </a:xfrm>
          <a:prstGeom prst="rect">
            <a:avLst/>
          </a:prstGeom>
        </p:spPr>
      </p:pic>
      <p:pic>
        <p:nvPicPr>
          <p:cNvPr id="11" name="Slika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73709" y="4962623"/>
            <a:ext cx="1140051" cy="1054699"/>
          </a:xfrm>
          <a:prstGeom prst="rect">
            <a:avLst/>
          </a:prstGeom>
        </p:spPr>
      </p:pic>
      <p:pic>
        <p:nvPicPr>
          <p:cNvPr id="12" name="Slika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34148" y="1852557"/>
            <a:ext cx="841523" cy="778521"/>
          </a:xfrm>
          <a:prstGeom prst="rect">
            <a:avLst/>
          </a:prstGeom>
        </p:spPr>
      </p:pic>
      <p:pic>
        <p:nvPicPr>
          <p:cNvPr id="13" name="Slika 12" descr="Ok | PNG All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753" y="1690688"/>
            <a:ext cx="3117500" cy="3637084"/>
          </a:xfrm>
          <a:prstGeom prst="rect">
            <a:avLst/>
          </a:prstGeom>
        </p:spPr>
      </p:pic>
      <p:pic>
        <p:nvPicPr>
          <p:cNvPr id="14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38200" y="58247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109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64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</TotalTime>
  <Words>4</Words>
  <Application>Microsoft Office PowerPoint</Application>
  <PresentationFormat>Širokozaslonsko</PresentationFormat>
  <Paragraphs>25</Paragraphs>
  <Slides>5</Slides>
  <Notes>0</Notes>
  <HiddenSlides>0</HiddenSlides>
  <MMClips>6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Officeova tema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SIO</dc:creator>
  <cp:lastModifiedBy>SIO</cp:lastModifiedBy>
  <cp:revision>14</cp:revision>
  <dcterms:created xsi:type="dcterms:W3CDTF">2020-12-02T14:05:21Z</dcterms:created>
  <dcterms:modified xsi:type="dcterms:W3CDTF">2020-12-02T16:19:38Z</dcterms:modified>
</cp:coreProperties>
</file>