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3" r:id="rId2"/>
    <p:sldId id="256" r:id="rId3"/>
    <p:sldId id="258" r:id="rId4"/>
    <p:sldId id="259" r:id="rId5"/>
    <p:sldId id="260" r:id="rId6"/>
    <p:sldId id="271" r:id="rId7"/>
    <p:sldId id="265" r:id="rId8"/>
    <p:sldId id="262" r:id="rId9"/>
    <p:sldId id="266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40E"/>
    <a:srgbClr val="663300"/>
    <a:srgbClr val="F77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03A8-4EE3-425A-B318-7003E9075010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69014-A3D9-4864-9FBE-C1D3BF6D1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742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69014-A3D9-4864-9FBE-C1D3BF6D18C0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62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November 11,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2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Wednesday, November 11,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1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2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1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5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Wednesday, November 11,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November 11,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gif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audio" Target="../media/media3.m4a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24.tm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9" y="71671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3387879" y="2230714"/>
            <a:ext cx="1617887" cy="1844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err="1"/>
              <a:t>ttt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F8A4DD3-FD72-44F5-A30A-287E87F01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363" y="3811116"/>
            <a:ext cx="1627773" cy="185944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EAB7AC4-F977-419C-952A-915B0A0AB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982" y="4858583"/>
            <a:ext cx="1627773" cy="18594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F96C62F-CBF0-4AD2-A5DF-77C677CA5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29" y="2490076"/>
            <a:ext cx="1019813" cy="102501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841E183-EE1F-4681-ACF8-5538D1C67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3282" y="5078461"/>
            <a:ext cx="960813" cy="128592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3C55725-2834-4CD4-8997-37CB97077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9481" y="3861859"/>
            <a:ext cx="1153354" cy="1153354"/>
          </a:xfrm>
          <a:prstGeom prst="rect">
            <a:avLst/>
          </a:prstGeom>
        </p:spPr>
      </p:pic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33E074AC-37D4-4554-9704-8D3BF10494B3}"/>
              </a:ext>
            </a:extLst>
          </p:cNvPr>
          <p:cNvSpPr txBox="1"/>
          <p:nvPr/>
        </p:nvSpPr>
        <p:spPr>
          <a:xfrm>
            <a:off x="3992520" y="3233818"/>
            <a:ext cx="675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/>
              <a:t>T</a:t>
            </a:r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id="{06F90837-2828-480A-B9D7-44F63F0E41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9980" y="2780581"/>
            <a:ext cx="1627773" cy="185944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B27BE48-50A8-4ED9-980D-27C996DCD8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0313" y="3102984"/>
            <a:ext cx="1136653" cy="886204"/>
          </a:xfrm>
          <a:prstGeom prst="rect">
            <a:avLst/>
          </a:prstGeom>
        </p:spPr>
      </p:pic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139C904E-E7ED-42DA-8FAD-B0232373C0E4}"/>
              </a:ext>
            </a:extLst>
          </p:cNvPr>
          <p:cNvSpPr txBox="1"/>
          <p:nvPr/>
        </p:nvSpPr>
        <p:spPr>
          <a:xfrm>
            <a:off x="5244861" y="3818146"/>
            <a:ext cx="799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6000" dirty="0">
                <a:solidFill>
                  <a:srgbClr val="000000"/>
                </a:solidFill>
                <a:latin typeface="Dante"/>
              </a:rPr>
              <a:t>H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E1360FEE-0E41-4E0B-90CC-F5A64A4805F7}"/>
              </a:ext>
            </a:extLst>
          </p:cNvPr>
          <p:cNvSpPr txBox="1"/>
          <p:nvPr/>
        </p:nvSpPr>
        <p:spPr>
          <a:xfrm>
            <a:off x="6916859" y="4820448"/>
            <a:ext cx="874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te"/>
                <a:ea typeface="+mn-ea"/>
                <a:cs typeface="+mn-cs"/>
              </a:rPr>
              <a:t>K</a:t>
            </a: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DF931160-244D-4DF6-A42B-EDDF37362375}"/>
              </a:ext>
            </a:extLst>
          </p:cNvPr>
          <p:cNvSpPr txBox="1"/>
          <p:nvPr/>
        </p:nvSpPr>
        <p:spPr>
          <a:xfrm>
            <a:off x="8400175" y="5858193"/>
            <a:ext cx="7939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6000" dirty="0">
                <a:solidFill>
                  <a:srgbClr val="000000"/>
                </a:solidFill>
                <a:latin typeface="Dante"/>
              </a:rPr>
              <a:t>A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pic>
        <p:nvPicPr>
          <p:cNvPr id="39" name="Posnet zvok">
            <a:hlinkClick r:id="" action="ppaction://media"/>
            <a:extLst>
              <a:ext uri="{FF2B5EF4-FFF2-40B4-BE49-F238E27FC236}">
                <a16:creationId xmlns:a16="http://schemas.microsoft.com/office/drawing/2014/main" id="{A84E6D2E-E62B-43DA-A9B0-02B158D24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550" y="706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"/>
    </mc:Choice>
    <mc:Fallback xmlns="">
      <p:transition spd="slow" advTm="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6" objId="39"/>
        <p14:stopEvt time="2759" objId="3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43" y="83891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</a:t>
            </a:r>
            <a:r>
              <a:rPr lang="sl-SI" sz="9000" dirty="0"/>
              <a:t>N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841" y="5395074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6839" y="5392814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365" y="5392814"/>
            <a:ext cx="457240" cy="6584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C30ED7-F25B-4BB9-B712-A2F5A06A6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905" y="5395298"/>
            <a:ext cx="457240" cy="6584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F31378-AB0A-4C55-9E92-18CEC5A7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948" y="5392814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F96A8960-3091-429D-9CFB-B4CC80E0A08F}"/>
              </a:ext>
            </a:extLst>
          </p:cNvPr>
          <p:cNvSpPr txBox="1"/>
          <p:nvPr/>
        </p:nvSpPr>
        <p:spPr>
          <a:xfrm>
            <a:off x="3744729" y="56053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E3F0606-1C03-4902-B513-C91C0495435C}"/>
              </a:ext>
            </a:extLst>
          </p:cNvPr>
          <p:cNvSpPr txBox="1"/>
          <p:nvPr/>
        </p:nvSpPr>
        <p:spPr>
          <a:xfrm>
            <a:off x="4308013" y="563022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F7D9E073-FF7D-45F7-870A-F6E464E13BF6}"/>
              </a:ext>
            </a:extLst>
          </p:cNvPr>
          <p:cNvSpPr txBox="1"/>
          <p:nvPr/>
        </p:nvSpPr>
        <p:spPr>
          <a:xfrm>
            <a:off x="4855486" y="563022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DE960597-BB48-4D37-A803-D424E915CB64}"/>
              </a:ext>
            </a:extLst>
          </p:cNvPr>
          <p:cNvSpPr txBox="1"/>
          <p:nvPr/>
        </p:nvSpPr>
        <p:spPr>
          <a:xfrm>
            <a:off x="5943497" y="564365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3947A2C-FB2B-4582-A6F0-5B459CBD5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754" y="2045279"/>
            <a:ext cx="2475565" cy="27674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0F0C8C8-8A5C-4CB8-9DA5-CB8F0AE35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467295" y="5226786"/>
            <a:ext cx="893104" cy="89310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67FB416-AA30-4860-B080-07FBC30CA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289" y="5392814"/>
            <a:ext cx="457240" cy="658425"/>
          </a:xfrm>
          <a:prstGeom prst="rect">
            <a:avLst/>
          </a:prstGeom>
        </p:spPr>
      </p:pic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4FB8A569-A085-4BA0-8373-55FF2C0D4CE7}"/>
              </a:ext>
            </a:extLst>
          </p:cNvPr>
          <p:cNvSpPr txBox="1"/>
          <p:nvPr/>
        </p:nvSpPr>
        <p:spPr>
          <a:xfrm>
            <a:off x="6441891" y="5654206"/>
            <a:ext cx="33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E</a:t>
            </a:r>
          </a:p>
        </p:txBody>
      </p:sp>
      <p:pic>
        <p:nvPicPr>
          <p:cNvPr id="29" name="Posnet zvok">
            <a:hlinkClick r:id="" action="ppaction://media"/>
            <a:extLst>
              <a:ext uri="{FF2B5EF4-FFF2-40B4-BE49-F238E27FC236}">
                <a16:creationId xmlns:a16="http://schemas.microsoft.com/office/drawing/2014/main" id="{AAE13C3C-DFE8-4A53-BE02-EB57396FB1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204" y="784179"/>
            <a:ext cx="609600" cy="6096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C5E48E6-BA9E-4006-8F1B-6E3B22818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6342" y="5627663"/>
            <a:ext cx="420660" cy="499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4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5"/>
    </mc:Choice>
    <mc:Fallback xmlns="">
      <p:transition spd="slow" advTm="1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29"/>
        <p14:stopEvt time="13358" objId="2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</a:t>
            </a:r>
            <a:r>
              <a:rPr lang="sl-SI" sz="4800" dirty="0"/>
              <a:t> </a:t>
            </a:r>
            <a:r>
              <a:rPr lang="sl-SI" sz="9000" dirty="0"/>
              <a:t>A 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853" y="531129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727" y="5326072"/>
            <a:ext cx="463336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F4E8790B-41F7-4D9C-B3E7-3DE357C25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691" y="5303435"/>
            <a:ext cx="457240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583" y="5311298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163" y="5311298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48E0FF-7E48-4DEE-B992-FE619ABD5E01}"/>
              </a:ext>
            </a:extLst>
          </p:cNvPr>
          <p:cNvSpPr txBox="1"/>
          <p:nvPr/>
        </p:nvSpPr>
        <p:spPr>
          <a:xfrm>
            <a:off x="4122232" y="56151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32400" y="56066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354994" y="558086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5959729" y="56017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486910" y="558725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D4F68AD-9195-4FCA-8E7F-D55EB6CF7A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60" y="2185987"/>
            <a:ext cx="2525905" cy="2486025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807A830C-3259-4EFC-BBCC-468EE4B71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997" y="6857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1"/>
    </mc:Choice>
    <mc:Fallback xmlns="">
      <p:transition spd="slow" advTm="1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10"/>
        <p14:stopEvt time="11752" objId="1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35174" y="5102860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</a:t>
            </a:r>
            <a:r>
              <a:rPr lang="sl-SI" sz="9000" dirty="0"/>
              <a:t>R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5604F6-54EF-4D36-B5CD-77F0F57B1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84" y="5406705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95FB386-3288-4505-B42E-F7762A719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424" y="5390968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C8EFEF8-2D4A-47A9-8265-0F406D5436C9}"/>
              </a:ext>
            </a:extLst>
          </p:cNvPr>
          <p:cNvSpPr txBox="1"/>
          <p:nvPr/>
        </p:nvSpPr>
        <p:spPr>
          <a:xfrm>
            <a:off x="5217622" y="564463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 B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DDC9C80-BB89-4E25-9F58-409A425564B6}"/>
              </a:ext>
            </a:extLst>
          </p:cNvPr>
          <p:cNvSpPr txBox="1"/>
          <p:nvPr/>
        </p:nvSpPr>
        <p:spPr>
          <a:xfrm>
            <a:off x="5761313" y="5647364"/>
            <a:ext cx="30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87AD03-E196-4A4F-9257-1B0A90D99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780" y="2145957"/>
            <a:ext cx="2233931" cy="2680717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143B32DC-33B8-406C-AF97-3AA9B79CB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8180" y="631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3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7"/>
    </mc:Choice>
    <mc:Fallback xmlns="">
      <p:transition spd="slow" advTm="1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" objId="11"/>
        <p14:stopEvt time="9655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</a:t>
            </a:r>
            <a:r>
              <a:rPr lang="sl-SI" sz="9000" dirty="0"/>
              <a:t>A 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671" y="536787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249" y="5364020"/>
            <a:ext cx="463336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3870" y="5364020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423" y="5367129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32400" y="560666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188546" y="562245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5733305" y="564814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180400" y="565762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267651B-FA35-4E03-B6B5-5F07CAD53F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712" y="2302221"/>
            <a:ext cx="2658125" cy="2232821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EC8D6080-A936-4982-83A4-4C71BC9DA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3969" y="7726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0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4"/>
    </mc:Choice>
    <mc:Fallback xmlns="">
      <p:transition spd="slow" advTm="1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" objId="10"/>
        <p14:stopEvt time="12149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80263BDE-C925-49BE-AEFA-9BFC6249A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590" y="2252411"/>
            <a:ext cx="2592369" cy="2224190"/>
          </a:xfrm>
          <a:prstGeom prst="rect">
            <a:avLst/>
          </a:prstGeom>
        </p:spPr>
      </p:pic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</a:t>
            </a:r>
            <a:r>
              <a:rPr lang="sl-SI" sz="4800" dirty="0"/>
              <a:t>   </a:t>
            </a:r>
            <a:r>
              <a:rPr lang="sl-SI" sz="9000" dirty="0"/>
              <a:t>A </a:t>
            </a:r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029DAC38-827C-43B6-A105-E13ECCA50075}"/>
              </a:ext>
            </a:extLst>
          </p:cNvPr>
          <p:cNvSpPr/>
          <p:nvPr/>
        </p:nvSpPr>
        <p:spPr>
          <a:xfrm>
            <a:off x="3480529" y="5316946"/>
            <a:ext cx="448469" cy="644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 </a:t>
            </a:r>
            <a:r>
              <a:rPr lang="sl-SI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853" y="531129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1727" y="5326072"/>
            <a:ext cx="463336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F4E8790B-41F7-4D9C-B3E7-3DE357C256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3691" y="5303435"/>
            <a:ext cx="457240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583" y="5311298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5163" y="5311298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48E0FF-7E48-4DEE-B992-FE619ABD5E01}"/>
              </a:ext>
            </a:extLst>
          </p:cNvPr>
          <p:cNvSpPr txBox="1"/>
          <p:nvPr/>
        </p:nvSpPr>
        <p:spPr>
          <a:xfrm>
            <a:off x="4122232" y="561516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U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61160" y="560771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Š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699D302-7CFC-47AF-B01D-4708176234E5}"/>
              </a:ext>
            </a:extLst>
          </p:cNvPr>
          <p:cNvSpPr txBox="1"/>
          <p:nvPr/>
        </p:nvSpPr>
        <p:spPr>
          <a:xfrm>
            <a:off x="5354994" y="343461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354994" y="558086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6010947" y="5601794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486910" y="558725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3B6770FD-BAB7-405C-8C28-D416E6710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708" y="631099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0A73B95C-2082-4304-B1DE-CFF5603F9EC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110" y="15347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6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4"/>
    </mc:Choice>
    <mc:Fallback xmlns="">
      <p:transition spd="slow" advTm="2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" objId="31"/>
        <p14:playEvt time="5538" objId="21"/>
        <p14:stopEvt time="5626" objId="31"/>
        <p14:stopEvt time="19045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</a:t>
            </a:r>
            <a:r>
              <a:rPr lang="sl-SI" sz="9000" dirty="0"/>
              <a:t>R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174" y="5361887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782" y="5351952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F0113E4-3785-49F2-8C43-CC673B091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245" y="2358784"/>
            <a:ext cx="2466975" cy="206710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690EB6D-FF99-44ED-AFAF-BBEDEA880F27}"/>
              </a:ext>
            </a:extLst>
          </p:cNvPr>
          <p:cNvSpPr txBox="1"/>
          <p:nvPr/>
        </p:nvSpPr>
        <p:spPr>
          <a:xfrm>
            <a:off x="5316686" y="563219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Ž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9E313B9-90BE-4783-8751-C0CCC9995C0E}"/>
              </a:ext>
            </a:extLst>
          </p:cNvPr>
          <p:cNvSpPr txBox="1"/>
          <p:nvPr/>
        </p:nvSpPr>
        <p:spPr>
          <a:xfrm>
            <a:off x="5836737" y="5630224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5EB63B35-530F-4CB7-90F2-DA2CCE554E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904" y="719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"/>
    </mc:Choice>
    <mc:Fallback xmlns=""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" objId="11"/>
        <p14:stopEvt time="3165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D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0D776C2-1037-4425-A509-70595A12B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378" y="2270315"/>
            <a:ext cx="3061370" cy="218739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5ADF6D6-C0A8-4EFB-A7F7-ADB245245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3957" y="5111104"/>
            <a:ext cx="908663" cy="105019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3DC3130-6AC1-4B2E-82F3-A8EFC4CC49B8}"/>
              </a:ext>
            </a:extLst>
          </p:cNvPr>
          <p:cNvSpPr txBox="1"/>
          <p:nvPr/>
        </p:nvSpPr>
        <p:spPr>
          <a:xfrm>
            <a:off x="4655390" y="557485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Ž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B240F89-41A2-4E98-B1B2-70B65D7DD100}"/>
              </a:ext>
            </a:extLst>
          </p:cNvPr>
          <p:cNvSpPr txBox="1"/>
          <p:nvPr/>
        </p:nvSpPr>
        <p:spPr>
          <a:xfrm>
            <a:off x="5258426" y="55967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8FA89A5-F822-407C-B026-D20518383E8B}"/>
              </a:ext>
            </a:extLst>
          </p:cNvPr>
          <p:cNvSpPr txBox="1"/>
          <p:nvPr/>
        </p:nvSpPr>
        <p:spPr>
          <a:xfrm>
            <a:off x="5877431" y="56113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90C5715-0E99-4DEA-88CA-7B70CE067A31}"/>
              </a:ext>
            </a:extLst>
          </p:cNvPr>
          <p:cNvSpPr txBox="1"/>
          <p:nvPr/>
        </p:nvSpPr>
        <p:spPr>
          <a:xfrm>
            <a:off x="6511889" y="561130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19" name="Posnet zvok">
            <a:hlinkClick r:id="" action="ppaction://media"/>
            <a:extLst>
              <a:ext uri="{FF2B5EF4-FFF2-40B4-BE49-F238E27FC236}">
                <a16:creationId xmlns:a16="http://schemas.microsoft.com/office/drawing/2014/main" id="{F5473B03-12F8-4197-B2D6-471D5721F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240" y="631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6"/>
    </mc:Choice>
    <mc:Fallback xmlns="">
      <p:transition spd="slow" advTm="1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19"/>
        <p14:stopEvt time="10252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Ž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0FA3069-CFBB-46A9-995C-F632AEF94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1996" y="2143100"/>
            <a:ext cx="2250980" cy="267028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7D1858-5A0F-4634-B8B6-75021ADE2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3486" y="5217492"/>
            <a:ext cx="1201733" cy="87050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BBE8F6A-57C5-47F5-9F81-C486AC34CA50}"/>
              </a:ext>
            </a:extLst>
          </p:cNvPr>
          <p:cNvSpPr txBox="1"/>
          <p:nvPr/>
        </p:nvSpPr>
        <p:spPr>
          <a:xfrm>
            <a:off x="4676764" y="55748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CCA8BB6-4E05-4F9A-A804-58FE48D325D0}"/>
              </a:ext>
            </a:extLst>
          </p:cNvPr>
          <p:cNvSpPr txBox="1"/>
          <p:nvPr/>
        </p:nvSpPr>
        <p:spPr>
          <a:xfrm>
            <a:off x="5246282" y="558624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79772CD-0401-42DE-A2A8-392CBABCF824}"/>
              </a:ext>
            </a:extLst>
          </p:cNvPr>
          <p:cNvSpPr txBox="1"/>
          <p:nvPr/>
        </p:nvSpPr>
        <p:spPr>
          <a:xfrm>
            <a:off x="5894964" y="559118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61E931C-3138-43C3-A7D2-041947863B13}"/>
              </a:ext>
            </a:extLst>
          </p:cNvPr>
          <p:cNvSpPr txBox="1"/>
          <p:nvPr/>
        </p:nvSpPr>
        <p:spPr>
          <a:xfrm>
            <a:off x="6507499" y="563728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pic>
        <p:nvPicPr>
          <p:cNvPr id="19" name="Posnet zvok">
            <a:hlinkClick r:id="" action="ppaction://media"/>
            <a:extLst>
              <a:ext uri="{FF2B5EF4-FFF2-40B4-BE49-F238E27FC236}">
                <a16:creationId xmlns:a16="http://schemas.microsoft.com/office/drawing/2014/main" id="{B5E2FABE-5228-4DDB-A847-23AA44CC9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213" y="467821"/>
            <a:ext cx="609600" cy="609600"/>
          </a:xfrm>
          <a:prstGeom prst="rect">
            <a:avLst/>
          </a:prstGeom>
        </p:spPr>
      </p:pic>
      <p:sp>
        <p:nvSpPr>
          <p:cNvPr id="22" name="Naslov 21">
            <a:extLst>
              <a:ext uri="{FF2B5EF4-FFF2-40B4-BE49-F238E27FC236}">
                <a16:creationId xmlns:a16="http://schemas.microsoft.com/office/drawing/2014/main" id="{894A1DC4-C4DC-46BB-BBB4-8E307C26B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spd="slow" advTm="1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" objId="19"/>
        <p14:stopEvt time="12456" objId="1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716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</a:t>
            </a:r>
            <a:r>
              <a:rPr lang="sl-SI" sz="9000" dirty="0"/>
              <a:t>T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BBE8F6A-57C5-47F5-9F81-C486AC34CA50}"/>
              </a:ext>
            </a:extLst>
          </p:cNvPr>
          <p:cNvSpPr txBox="1"/>
          <p:nvPr/>
        </p:nvSpPr>
        <p:spPr>
          <a:xfrm>
            <a:off x="4676764" y="557482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H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CCA8BB6-4E05-4F9A-A804-58FE48D325D0}"/>
              </a:ext>
            </a:extLst>
          </p:cNvPr>
          <p:cNvSpPr txBox="1"/>
          <p:nvPr/>
        </p:nvSpPr>
        <p:spPr>
          <a:xfrm>
            <a:off x="5246282" y="558624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79772CD-0401-42DE-A2A8-392CBABCF824}"/>
              </a:ext>
            </a:extLst>
          </p:cNvPr>
          <p:cNvSpPr txBox="1"/>
          <p:nvPr/>
        </p:nvSpPr>
        <p:spPr>
          <a:xfrm>
            <a:off x="5894964" y="559118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61E931C-3138-43C3-A7D2-041947863B13}"/>
              </a:ext>
            </a:extLst>
          </p:cNvPr>
          <p:cNvSpPr txBox="1"/>
          <p:nvPr/>
        </p:nvSpPr>
        <p:spPr>
          <a:xfrm>
            <a:off x="6507499" y="563728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D1B532FA-DCD0-4049-BC8F-EB751EDE6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207" y="5245139"/>
            <a:ext cx="938416" cy="724972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E3B71B8-C5C5-45B5-91CB-F6BE752C4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8362" y="2081671"/>
            <a:ext cx="3182139" cy="2617566"/>
          </a:xfrm>
          <a:prstGeom prst="rect">
            <a:avLst/>
          </a:prstGeom>
        </p:spPr>
      </p:pic>
      <p:pic>
        <p:nvPicPr>
          <p:cNvPr id="24" name="Posnet zvok">
            <a:hlinkClick r:id="" action="ppaction://media"/>
            <a:extLst>
              <a:ext uri="{FF2B5EF4-FFF2-40B4-BE49-F238E27FC236}">
                <a16:creationId xmlns:a16="http://schemas.microsoft.com/office/drawing/2014/main" id="{EAC3DA00-9A0F-4207-A019-B4343AF2E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623" y="664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0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8"/>
    </mc:Choice>
    <mc:Fallback xmlns=""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" objId="24"/>
        <p14:stopEvt time="10929" objId="2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75" y="101592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242216" y="1995404"/>
            <a:ext cx="3447738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33622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/>
              <a:t>                                                          </a:t>
            </a:r>
            <a:r>
              <a:rPr lang="sl-SI" sz="9600" dirty="0"/>
              <a:t>I </a:t>
            </a:r>
            <a:r>
              <a:rPr lang="sl-SI" dirty="0"/>
              <a:t>                                                                   </a:t>
            </a:r>
            <a:r>
              <a:rPr lang="sl-SI" sz="9000" dirty="0"/>
              <a:t>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224" y="5361892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460" y="5361892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089" y="5369862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6" y="5347900"/>
            <a:ext cx="457240" cy="6584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6A0542D-4BB1-4074-A979-D6C7846CF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836" y="5384043"/>
            <a:ext cx="456553" cy="65743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923A4D8-B744-40CB-A8E2-BFC12DB65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822" y="5365901"/>
            <a:ext cx="457240" cy="658425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7D051E5A-7C01-4211-AF03-6B6E5DCA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9011" y="5450144"/>
            <a:ext cx="883834" cy="683887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BA984D1-6371-4642-A696-10340DD0BA26}"/>
              </a:ext>
            </a:extLst>
          </p:cNvPr>
          <p:cNvSpPr txBox="1"/>
          <p:nvPr/>
        </p:nvSpPr>
        <p:spPr>
          <a:xfrm>
            <a:off x="5590176" y="564447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4BB6744-74B8-4342-A977-2B863A90B52B}"/>
              </a:ext>
            </a:extLst>
          </p:cNvPr>
          <p:cNvSpPr txBox="1"/>
          <p:nvPr/>
        </p:nvSpPr>
        <p:spPr>
          <a:xfrm>
            <a:off x="6026254" y="5644473"/>
            <a:ext cx="51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O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5C2CFAE-B3D6-4597-8386-E10A3A771F89}"/>
              </a:ext>
            </a:extLst>
          </p:cNvPr>
          <p:cNvSpPr txBox="1"/>
          <p:nvPr/>
        </p:nvSpPr>
        <p:spPr>
          <a:xfrm>
            <a:off x="6658809" y="562429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781D4232-5323-42FA-B751-E42342446E01}"/>
              </a:ext>
            </a:extLst>
          </p:cNvPr>
          <p:cNvSpPr txBox="1"/>
          <p:nvPr/>
        </p:nvSpPr>
        <p:spPr>
          <a:xfrm>
            <a:off x="7120443" y="561546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1B1C4725-977C-49AF-9BD4-30B14B6FF21C}"/>
              </a:ext>
            </a:extLst>
          </p:cNvPr>
          <p:cNvSpPr txBox="1"/>
          <p:nvPr/>
        </p:nvSpPr>
        <p:spPr>
          <a:xfrm>
            <a:off x="7615931" y="559121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A7A9CD76-1760-449B-BB51-E1B8020647FE}"/>
              </a:ext>
            </a:extLst>
          </p:cNvPr>
          <p:cNvSpPr txBox="1"/>
          <p:nvPr/>
        </p:nvSpPr>
        <p:spPr>
          <a:xfrm>
            <a:off x="8152508" y="5591211"/>
            <a:ext cx="3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20BFED22-586F-4369-B65A-915D0B3BA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125" y="2374788"/>
            <a:ext cx="2761727" cy="2115867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53490312-9803-4EA9-88C6-723CBDCE4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900" y="5407476"/>
            <a:ext cx="457240" cy="658425"/>
          </a:xfrm>
          <a:prstGeom prst="rect">
            <a:avLst/>
          </a:prstGeom>
        </p:spPr>
      </p:pic>
      <p:pic>
        <p:nvPicPr>
          <p:cNvPr id="1024" name="Slika 1023">
            <a:extLst>
              <a:ext uri="{FF2B5EF4-FFF2-40B4-BE49-F238E27FC236}">
                <a16:creationId xmlns:a16="http://schemas.microsoft.com/office/drawing/2014/main" id="{A413A49A-975F-489B-8CCC-2DDC5338D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508" y="5407474"/>
            <a:ext cx="457240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3D0EFDA3-954F-44F7-93D2-2615BB754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315" y="5407474"/>
            <a:ext cx="457240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24FEE101-15F4-447E-B1FD-86C8631E5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885" y="5393586"/>
            <a:ext cx="457240" cy="658425"/>
          </a:xfrm>
          <a:prstGeom prst="rect">
            <a:avLst/>
          </a:prstGeom>
        </p:spPr>
      </p:pic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3323E34A-3C11-47BD-ACA8-82EFE4DB980A}"/>
              </a:ext>
            </a:extLst>
          </p:cNvPr>
          <p:cNvSpPr txBox="1"/>
          <p:nvPr/>
        </p:nvSpPr>
        <p:spPr>
          <a:xfrm>
            <a:off x="2688120" y="5644473"/>
            <a:ext cx="398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rgbClr val="000000"/>
                </a:solidFill>
                <a:latin typeface="Dante"/>
              </a:rPr>
              <a:t>D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sp>
        <p:nvSpPr>
          <p:cNvPr id="1032" name="PoljeZBesedilom 1031">
            <a:extLst>
              <a:ext uri="{FF2B5EF4-FFF2-40B4-BE49-F238E27FC236}">
                <a16:creationId xmlns:a16="http://schemas.microsoft.com/office/drawing/2014/main" id="{4B32CD25-0396-4ACB-9D16-3E5CE0A4EA8C}"/>
              </a:ext>
            </a:extLst>
          </p:cNvPr>
          <p:cNvSpPr txBox="1"/>
          <p:nvPr/>
        </p:nvSpPr>
        <p:spPr>
          <a:xfrm>
            <a:off x="3251888" y="5686007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sp>
        <p:nvSpPr>
          <p:cNvPr id="1034" name="PoljeZBesedilom 1033">
            <a:extLst>
              <a:ext uri="{FF2B5EF4-FFF2-40B4-BE49-F238E27FC236}">
                <a16:creationId xmlns:a16="http://schemas.microsoft.com/office/drawing/2014/main" id="{1DFA3E47-709B-4508-BCF4-73A07BEA3318}"/>
              </a:ext>
            </a:extLst>
          </p:cNvPr>
          <p:cNvSpPr txBox="1"/>
          <p:nvPr/>
        </p:nvSpPr>
        <p:spPr>
          <a:xfrm>
            <a:off x="3686510" y="5674249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</a:t>
            </a:r>
          </a:p>
        </p:txBody>
      </p:sp>
      <p:sp>
        <p:nvSpPr>
          <p:cNvPr id="1035" name="PoljeZBesedilom 1034">
            <a:extLst>
              <a:ext uri="{FF2B5EF4-FFF2-40B4-BE49-F238E27FC236}">
                <a16:creationId xmlns:a16="http://schemas.microsoft.com/office/drawing/2014/main" id="{92F43144-DA2B-44BD-A85C-920390A76166}"/>
              </a:ext>
            </a:extLst>
          </p:cNvPr>
          <p:cNvSpPr txBox="1"/>
          <p:nvPr/>
        </p:nvSpPr>
        <p:spPr>
          <a:xfrm>
            <a:off x="4250383" y="565528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pic>
        <p:nvPicPr>
          <p:cNvPr id="1037" name="Slika 1036">
            <a:extLst>
              <a:ext uri="{FF2B5EF4-FFF2-40B4-BE49-F238E27FC236}">
                <a16:creationId xmlns:a16="http://schemas.microsoft.com/office/drawing/2014/main" id="{9E8274CB-925E-4F8A-9558-24DED8525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24" y="5423287"/>
            <a:ext cx="707595" cy="630802"/>
          </a:xfrm>
          <a:prstGeom prst="rect">
            <a:avLst/>
          </a:prstGeom>
        </p:spPr>
      </p:pic>
      <p:pic>
        <p:nvPicPr>
          <p:cNvPr id="1039" name="Posnet zvok">
            <a:hlinkClick r:id="" action="ppaction://media"/>
            <a:extLst>
              <a:ext uri="{FF2B5EF4-FFF2-40B4-BE49-F238E27FC236}">
                <a16:creationId xmlns:a16="http://schemas.microsoft.com/office/drawing/2014/main" id="{14786441-56CB-4FB7-A9AB-96D1B4F70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1935" y="668954"/>
            <a:ext cx="609600" cy="609600"/>
          </a:xfrm>
          <a:prstGeom prst="rect">
            <a:avLst/>
          </a:prstGeom>
        </p:spPr>
      </p:pic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982A36ED-F7D3-45D1-B9A2-D7123421A916}"/>
              </a:ext>
            </a:extLst>
          </p:cNvPr>
          <p:cNvSpPr txBox="1"/>
          <p:nvPr/>
        </p:nvSpPr>
        <p:spPr>
          <a:xfrm>
            <a:off x="8647967" y="4952786"/>
            <a:ext cx="354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7200" dirty="0"/>
              <a:t>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2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7"/>
    </mc:Choice>
    <mc:Fallback xmlns="">
      <p:transition spd="slow" advTm="2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3" fill="hold"/>
                                        <p:tgtEl>
                                          <p:spTgt spid="1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9"/>
                </p:tgtEl>
              </p:cMediaNode>
            </p:audio>
          </p:childTnLst>
        </p:cTn>
      </p:par>
    </p:tnLst>
    <p:bldLst>
      <p:bldP spid="24" grpId="0"/>
    </p:bldLst>
  </p:timing>
  <p:extLst>
    <p:ext uri="{E180D4A7-C9FB-4DFB-919C-405C955672EB}">
      <p14:showEvtLst xmlns:p14="http://schemas.microsoft.com/office/powerpoint/2010/main">
        <p14:playEvt time="77" objId="1039"/>
        <p14:stopEvt time="24137" objId="103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K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C30ED7-F25B-4BB9-B712-A2F5A06A6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3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86722EA-A20E-4F0A-AE58-2D4042AD3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376" y="2033135"/>
            <a:ext cx="2742338" cy="27423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F31378-AB0A-4C55-9E92-18CEC5A7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840" y="5352093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F2A2D8D-8D9B-4032-B60F-EA7A965DE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0178" y="5207142"/>
            <a:ext cx="1121796" cy="871042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F96A8960-3091-429D-9CFB-B4CC80E0A08F}"/>
              </a:ext>
            </a:extLst>
          </p:cNvPr>
          <p:cNvSpPr txBox="1"/>
          <p:nvPr/>
        </p:nvSpPr>
        <p:spPr>
          <a:xfrm>
            <a:off x="4058378" y="558086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E3F0606-1C03-4902-B513-C91C0495435C}"/>
              </a:ext>
            </a:extLst>
          </p:cNvPr>
          <p:cNvSpPr txBox="1"/>
          <p:nvPr/>
        </p:nvSpPr>
        <p:spPr>
          <a:xfrm>
            <a:off x="4688584" y="55748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F7D9E073-FF7D-45F7-870A-F6E464E13BF6}"/>
              </a:ext>
            </a:extLst>
          </p:cNvPr>
          <p:cNvSpPr txBox="1"/>
          <p:nvPr/>
        </p:nvSpPr>
        <p:spPr>
          <a:xfrm>
            <a:off x="5276858" y="557485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Š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05AEE860-1F63-47EB-93F2-47DFCEE84352}"/>
              </a:ext>
            </a:extLst>
          </p:cNvPr>
          <p:cNvSpPr txBox="1"/>
          <p:nvPr/>
        </p:nvSpPr>
        <p:spPr>
          <a:xfrm>
            <a:off x="5917541" y="5537361"/>
            <a:ext cx="36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DE960597-BB48-4D37-A803-D424E915CB64}"/>
              </a:ext>
            </a:extLst>
          </p:cNvPr>
          <p:cNvSpPr txBox="1"/>
          <p:nvPr/>
        </p:nvSpPr>
        <p:spPr>
          <a:xfrm>
            <a:off x="6546260" y="5555706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pic>
        <p:nvPicPr>
          <p:cNvPr id="31" name="Posnet zvok">
            <a:hlinkClick r:id="" action="ppaction://media"/>
            <a:extLst>
              <a:ext uri="{FF2B5EF4-FFF2-40B4-BE49-F238E27FC236}">
                <a16:creationId xmlns:a16="http://schemas.microsoft.com/office/drawing/2014/main" id="{0E06FB50-7CFD-4A37-8CC2-3E1AAA6E2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596" y="5056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9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3"/>
    </mc:Choice>
    <mc:Fallback xmlns="">
      <p:transition spd="slow" advTm="1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" objId="31"/>
        <p14:stopEvt time="12470" objId="3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35174" y="5102860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</a:t>
            </a:r>
            <a:r>
              <a:rPr lang="sl-SI" sz="9000" dirty="0"/>
              <a:t>R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67" y="5393029"/>
            <a:ext cx="415412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536" y="5399194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690EB6D-FF99-44ED-AFAF-BBEDEA880F27}"/>
              </a:ext>
            </a:extLst>
          </p:cNvPr>
          <p:cNvSpPr txBox="1"/>
          <p:nvPr/>
        </p:nvSpPr>
        <p:spPr>
          <a:xfrm>
            <a:off x="4965300" y="561960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9E313B9-90BE-4783-8751-C0CCC9995C0E}"/>
              </a:ext>
            </a:extLst>
          </p:cNvPr>
          <p:cNvSpPr txBox="1"/>
          <p:nvPr/>
        </p:nvSpPr>
        <p:spPr>
          <a:xfrm>
            <a:off x="5390921" y="564982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7D2F6D9-F598-4B66-94C4-0D3CB1E90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958" y="2100137"/>
            <a:ext cx="2898851" cy="266671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5604F6-54EF-4D36-B5CD-77F0F57B1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657" y="5393030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95FB386-3288-4505-B42E-F7762A719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694" y="5375965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C8EFEF8-2D4A-47A9-8265-0F406D5436C9}"/>
              </a:ext>
            </a:extLst>
          </p:cNvPr>
          <p:cNvSpPr txBox="1"/>
          <p:nvPr/>
        </p:nvSpPr>
        <p:spPr>
          <a:xfrm>
            <a:off x="5900603" y="567197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DDC9C80-BB89-4E25-9F58-409A425564B6}"/>
              </a:ext>
            </a:extLst>
          </p:cNvPr>
          <p:cNvSpPr txBox="1"/>
          <p:nvPr/>
        </p:nvSpPr>
        <p:spPr>
          <a:xfrm>
            <a:off x="6452366" y="56619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22" name="Posnet zvok">
            <a:hlinkClick r:id="" action="ppaction://media"/>
            <a:extLst>
              <a:ext uri="{FF2B5EF4-FFF2-40B4-BE49-F238E27FC236}">
                <a16:creationId xmlns:a16="http://schemas.microsoft.com/office/drawing/2014/main" id="{0992C075-E495-4344-8F3F-02274B19F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954" y="9010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9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5"/>
    </mc:Choice>
    <mc:Fallback xmlns="">
      <p:transition spd="slow" advTm="1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" objId="22"/>
        <p14:stopEvt time="12552" objId="2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heme/theme1.xml><?xml version="1.0" encoding="utf-8"?>
<a:theme xmlns:a="http://schemas.openxmlformats.org/drawingml/2006/main" name="OffsetVTI">
  <a:themeElements>
    <a:clrScheme name="Pisarna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177</Words>
  <Application>Microsoft Office PowerPoint</Application>
  <PresentationFormat>Širokozaslonsko</PresentationFormat>
  <Paragraphs>138</Paragraphs>
  <Slides>13</Slides>
  <Notes>1</Notes>
  <HiddenSlides>0</HiddenSlides>
  <MMClips>14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Dante</vt:lpstr>
      <vt:lpstr>Dante (Headings)2</vt:lpstr>
      <vt:lpstr>Wingdings 2</vt:lpstr>
      <vt:lpstr>OffsetVTI</vt:lpstr>
      <vt:lpstr>                     </vt:lpstr>
      <vt:lpstr>                     </vt:lpstr>
      <vt:lpstr>                     </vt:lpstr>
      <vt:lpstr>                     </vt:lpstr>
      <vt:lpstr>PowerPointova predstavitev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ZADNJI GLAS V BESEDI</dc:title>
  <dc:creator>Marija Zakotnik</dc:creator>
  <cp:lastModifiedBy>Marija Zakotnik</cp:lastModifiedBy>
  <cp:revision>29</cp:revision>
  <dcterms:created xsi:type="dcterms:W3CDTF">2020-11-09T18:14:04Z</dcterms:created>
  <dcterms:modified xsi:type="dcterms:W3CDTF">2020-11-11T14:01:38Z</dcterms:modified>
</cp:coreProperties>
</file>