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9" r:id="rId4"/>
    <p:sldId id="266" r:id="rId5"/>
    <p:sldId id="268" r:id="rId6"/>
    <p:sldId id="265" r:id="rId7"/>
    <p:sldId id="269" r:id="rId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sna Blatnik" initials="VB" lastIdx="0" clrIdx="0">
    <p:extLst>
      <p:ext uri="{19B8F6BF-5375-455C-9EA6-DF929625EA0E}">
        <p15:presenceInfo xmlns:p15="http://schemas.microsoft.com/office/powerpoint/2012/main" userId="f848b5906fa31f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288"/>
    <a:srgbClr val="5EE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3F53FC87-9C01-46E6-88C4-7CA5A3C87E1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7D13F99-CCD9-43B7-AB1D-1FB63C1757C6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087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FC87-9C01-46E6-88C4-7CA5A3C87E1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3F99-CCD9-43B7-AB1D-1FB63C1757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7067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FC87-9C01-46E6-88C4-7CA5A3C87E1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3F99-CCD9-43B7-AB1D-1FB63C1757C6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5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FC87-9C01-46E6-88C4-7CA5A3C87E1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3F99-CCD9-43B7-AB1D-1FB63C1757C6}" type="slidenum">
              <a:rPr lang="sl-SI" smtClean="0"/>
              <a:t>‹#›</a:t>
            </a:fld>
            <a:endParaRPr lang="sl-SI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178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FC87-9C01-46E6-88C4-7CA5A3C87E1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3F99-CCD9-43B7-AB1D-1FB63C1757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05661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FC87-9C01-46E6-88C4-7CA5A3C87E1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3F99-CCD9-43B7-AB1D-1FB63C1757C6}" type="slidenum">
              <a:rPr lang="sl-SI" smtClean="0"/>
              <a:t>‹#›</a:t>
            </a:fld>
            <a:endParaRPr lang="sl-SI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256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FC87-9C01-46E6-88C4-7CA5A3C87E1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3F99-CCD9-43B7-AB1D-1FB63C1757C6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801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FC87-9C01-46E6-88C4-7CA5A3C87E1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3F99-CCD9-43B7-AB1D-1FB63C1757C6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566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FC87-9C01-46E6-88C4-7CA5A3C87E1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3F99-CCD9-43B7-AB1D-1FB63C1757C6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224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FC87-9C01-46E6-88C4-7CA5A3C87E1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3F99-CCD9-43B7-AB1D-1FB63C1757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56873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FC87-9C01-46E6-88C4-7CA5A3C87E1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3F99-CCD9-43B7-AB1D-1FB63C1757C6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685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FC87-9C01-46E6-88C4-7CA5A3C87E1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3F99-CCD9-43B7-AB1D-1FB63C1757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05779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FC87-9C01-46E6-88C4-7CA5A3C87E1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3F99-CCD9-43B7-AB1D-1FB63C1757C6}" type="slidenum">
              <a:rPr lang="sl-SI" smtClean="0"/>
              <a:t>‹#›</a:t>
            </a:fld>
            <a:endParaRPr lang="sl-SI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36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FC87-9C01-46E6-88C4-7CA5A3C87E1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3F99-CCD9-43B7-AB1D-1FB63C1757C6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655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FC87-9C01-46E6-88C4-7CA5A3C87E1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3F99-CCD9-43B7-AB1D-1FB63C1757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0782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FC87-9C01-46E6-88C4-7CA5A3C87E1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3F99-CCD9-43B7-AB1D-1FB63C1757C6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085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FC87-9C01-46E6-88C4-7CA5A3C87E1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3F99-CCD9-43B7-AB1D-1FB63C1757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51652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F53FC87-9C01-46E6-88C4-7CA5A3C87E1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7D13F99-CCD9-43B7-AB1D-1FB63C1757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932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4a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tm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tmp"/><Relationship Id="rId4" Type="http://schemas.openxmlformats.org/officeDocument/2006/relationships/audio" Target="../media/media2.m4a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microsoft.com/office/2007/relationships/media" Target="../media/media6.m4a"/><Relationship Id="rId12" Type="http://schemas.openxmlformats.org/officeDocument/2006/relationships/image" Target="../media/image15.tmp"/><Relationship Id="rId17" Type="http://schemas.openxmlformats.org/officeDocument/2006/relationships/image" Target="../media/image18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1" Type="http://schemas.microsoft.com/office/2007/relationships/media" Target="../media/media3.mp3"/><Relationship Id="rId6" Type="http://schemas.openxmlformats.org/officeDocument/2006/relationships/audio" Target="../media/media5.m4a"/><Relationship Id="rId11" Type="http://schemas.openxmlformats.org/officeDocument/2006/relationships/slideLayout" Target="../slideLayouts/slideLayout2.xml"/><Relationship Id="rId5" Type="http://schemas.microsoft.com/office/2007/relationships/media" Target="../media/media5.m4a"/><Relationship Id="rId15" Type="http://schemas.openxmlformats.org/officeDocument/2006/relationships/image" Target="../media/image17.png"/><Relationship Id="rId10" Type="http://schemas.openxmlformats.org/officeDocument/2006/relationships/audio" Target="../media/media7.m4a"/><Relationship Id="rId4" Type="http://schemas.openxmlformats.org/officeDocument/2006/relationships/audio" Target="../media/media4.mp3"/><Relationship Id="rId9" Type="http://schemas.microsoft.com/office/2007/relationships/media" Target="../media/media7.m4a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mp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media4.mp3"/><Relationship Id="rId11" Type="http://schemas.openxmlformats.org/officeDocument/2006/relationships/image" Target="../media/image21.gif"/><Relationship Id="rId5" Type="http://schemas.microsoft.com/office/2007/relationships/media" Target="../media/media4.mp3"/><Relationship Id="rId10" Type="http://schemas.openxmlformats.org/officeDocument/2006/relationships/image" Target="../media/image20.gif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13" Type="http://schemas.microsoft.com/office/2007/relationships/media" Target="../media/media15.m4a"/><Relationship Id="rId18" Type="http://schemas.openxmlformats.org/officeDocument/2006/relationships/image" Target="../media/image23.png"/><Relationship Id="rId3" Type="http://schemas.microsoft.com/office/2007/relationships/media" Target="../media/media10.wav"/><Relationship Id="rId21" Type="http://schemas.openxmlformats.org/officeDocument/2006/relationships/image" Target="../media/image26.png"/><Relationship Id="rId7" Type="http://schemas.microsoft.com/office/2007/relationships/media" Target="../media/media12.wav"/><Relationship Id="rId12" Type="http://schemas.openxmlformats.org/officeDocument/2006/relationships/audio" Target="../media/media14.wav"/><Relationship Id="rId17" Type="http://schemas.openxmlformats.org/officeDocument/2006/relationships/image" Target="../media/image22.tmp"/><Relationship Id="rId2" Type="http://schemas.openxmlformats.org/officeDocument/2006/relationships/audio" Target="../media/media9.mp3"/><Relationship Id="rId16" Type="http://schemas.openxmlformats.org/officeDocument/2006/relationships/image" Target="../media/image9.png"/><Relationship Id="rId20" Type="http://schemas.openxmlformats.org/officeDocument/2006/relationships/image" Target="../media/image25.png"/><Relationship Id="rId1" Type="http://schemas.microsoft.com/office/2007/relationships/media" Target="../media/media9.mp3"/><Relationship Id="rId6" Type="http://schemas.openxmlformats.org/officeDocument/2006/relationships/audio" Target="../media/media11.wav"/><Relationship Id="rId11" Type="http://schemas.microsoft.com/office/2007/relationships/media" Target="../media/media14.wav"/><Relationship Id="rId5" Type="http://schemas.microsoft.com/office/2007/relationships/media" Target="../media/media11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3.wav"/><Relationship Id="rId19" Type="http://schemas.openxmlformats.org/officeDocument/2006/relationships/image" Target="../media/image24.png"/><Relationship Id="rId4" Type="http://schemas.openxmlformats.org/officeDocument/2006/relationships/audio" Target="../media/media10.wav"/><Relationship Id="rId9" Type="http://schemas.microsoft.com/office/2007/relationships/media" Target="../media/media13.wav"/><Relationship Id="rId14" Type="http://schemas.openxmlformats.org/officeDocument/2006/relationships/audio" Target="../media/media15.m4a"/><Relationship Id="rId22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microsoft.com/office/2007/relationships/media" Target="../media/media17.m4a"/><Relationship Id="rId7" Type="http://schemas.openxmlformats.org/officeDocument/2006/relationships/image" Target="../media/image29.tmp"/><Relationship Id="rId12" Type="http://schemas.openxmlformats.org/officeDocument/2006/relationships/image" Target="../media/image3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8.png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png"/><Relationship Id="rId4" Type="http://schemas.openxmlformats.org/officeDocument/2006/relationships/audio" Target="../media/media17.m4a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9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716306" y="1326524"/>
            <a:ext cx="6791761" cy="3944723"/>
          </a:xfrm>
        </p:spPr>
        <p:txBody>
          <a:bodyPr/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VISOKI, </a:t>
            </a:r>
            <a:r>
              <a:rPr lang="sl-SI" dirty="0" smtClean="0"/>
              <a:t>NIZKI </a:t>
            </a:r>
            <a:br>
              <a:rPr lang="sl-SI" dirty="0" smtClean="0"/>
            </a:br>
            <a:r>
              <a:rPr lang="sl-SI" dirty="0" smtClean="0"/>
              <a:t>TONI 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528" y="3960778"/>
            <a:ext cx="2620938" cy="26209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944" y="2412971"/>
            <a:ext cx="1771828" cy="17718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186" y="655690"/>
            <a:ext cx="1341668" cy="13416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57927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12873" y="1066321"/>
            <a:ext cx="9601196" cy="1303867"/>
          </a:xfrm>
        </p:spPr>
        <p:txBody>
          <a:bodyPr/>
          <a:lstStyle/>
          <a:p>
            <a:r>
              <a:rPr lang="sl-SI" b="1" dirty="0" smtClean="0"/>
              <a:t>ŽIVALSKI JEZIKI</a:t>
            </a:r>
            <a:endParaRPr lang="sl-SI" b="1" dirty="0"/>
          </a:p>
        </p:txBody>
      </p:sp>
      <p:pic>
        <p:nvPicPr>
          <p:cNvPr id="3" name="12 - Živalski jezik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Zaznamek 1" time="21304.1983"/>
                    <p14:bmk name="Zaznamek 2" time="38941.9112"/>
                    <p14:bmk name="Zaznamek 3" time="56513.4536"/>
                    <p14:bmk name="Zaznamek 4" time="74983.43339999999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0822" y="633221"/>
            <a:ext cx="609600" cy="6096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073" y="2498488"/>
            <a:ext cx="2511537" cy="166906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1630" y="2497201"/>
            <a:ext cx="1831841" cy="167034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9352" y="2498488"/>
            <a:ext cx="1233844" cy="1669062"/>
          </a:xfrm>
          <a:prstGeom prst="rect">
            <a:avLst/>
          </a:prstGeom>
        </p:spPr>
      </p:pic>
      <p:pic>
        <p:nvPicPr>
          <p:cNvPr id="9" name="Slika 8" descr="Obrezovanje zaslona 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766" y="4294563"/>
            <a:ext cx="1675752" cy="1833676"/>
          </a:xfrm>
          <a:prstGeom prst="rect">
            <a:avLst/>
          </a:prstGeom>
        </p:spPr>
      </p:pic>
      <p:pic>
        <p:nvPicPr>
          <p:cNvPr id="10" name="Slika 9" descr="Obrezovanje zaslona 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491" y="2497201"/>
            <a:ext cx="1840291" cy="1671745"/>
          </a:xfrm>
          <a:prstGeom prst="rect">
            <a:avLst/>
          </a:prstGeom>
        </p:spPr>
      </p:pic>
      <p:pic>
        <p:nvPicPr>
          <p:cNvPr id="11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53483" y="633221"/>
            <a:ext cx="614854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818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202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5202"/>
                                </p:stCondLst>
                                <p:childTnLst>
                                  <p:par>
                                    <p:cTn id="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97567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5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5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5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3" bmkName="Zazname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202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2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Zazname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3" bmkName="Zazname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28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28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28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Zaznamek 1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MediaBookmark" delay="0">
                        <p:tgtEl>
                          <p14:bmkTgt spid="3" bmkName="Zazname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5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5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5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Zaznamek 2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Zazname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5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Zaznamek 4"/>
                      </p:tgtEl>
                    </p:cond>
                  </p:nextCondLst>
                </p:seq>
                <p:audio>
                  <p:cMediaNode vol="80000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202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5202"/>
                                </p:stCondLst>
                                <p:childTnLst>
                                  <p:par>
                                    <p:cTn id="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97567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5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5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5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85182" y="1086468"/>
            <a:ext cx="11225047" cy="1314272"/>
          </a:xfrm>
        </p:spPr>
        <p:txBody>
          <a:bodyPr>
            <a:normAutofit/>
          </a:bodyPr>
          <a:lstStyle/>
          <a:p>
            <a:r>
              <a:rPr lang="sl-SI" b="1" dirty="0"/>
              <a:t>MEDO </a:t>
            </a:r>
            <a:r>
              <a:rPr lang="sl-SI" b="1" dirty="0" smtClean="0"/>
              <a:t>NIZKOJEDO </a:t>
            </a:r>
            <a:r>
              <a:rPr lang="sl-SI" sz="1300" b="1" dirty="0" smtClean="0"/>
              <a:t>IN</a:t>
            </a:r>
            <a:r>
              <a:rPr lang="sl-SI" b="1" dirty="0" smtClean="0"/>
              <a:t> </a:t>
            </a:r>
            <a:r>
              <a:rPr lang="sl-SI" b="1" dirty="0"/>
              <a:t>PTICA </a:t>
            </a:r>
            <a:r>
              <a:rPr lang="sl-SI" b="1" dirty="0" smtClean="0"/>
              <a:t>VISOKICA </a:t>
            </a:r>
            <a:endParaRPr lang="sl-SI" b="1" dirty="0"/>
          </a:p>
        </p:txBody>
      </p:sp>
      <p:pic>
        <p:nvPicPr>
          <p:cNvPr id="6" name="Slika 5" descr="Obrezovanje zaslona 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522" y="2498577"/>
            <a:ext cx="3685581" cy="368478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56722" y="2564918"/>
            <a:ext cx="3178285" cy="3552104"/>
          </a:xfrm>
          <a:prstGeom prst="rect">
            <a:avLst/>
          </a:prstGeom>
        </p:spPr>
      </p:pic>
      <p:pic>
        <p:nvPicPr>
          <p:cNvPr id="14" name="25 - Medo nizkoje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00629" y="476868"/>
            <a:ext cx="609600" cy="609600"/>
          </a:xfrm>
          <a:prstGeom prst="rect">
            <a:avLst/>
          </a:prstGeom>
        </p:spPr>
      </p:pic>
      <p:pic>
        <p:nvPicPr>
          <p:cNvPr id="15" name="26 - Ptica visokic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00629" y="5640104"/>
            <a:ext cx="609600" cy="609600"/>
          </a:xfrm>
          <a:prstGeom prst="rect">
            <a:avLst/>
          </a:prstGeom>
        </p:spPr>
      </p:pic>
      <p:pic>
        <p:nvPicPr>
          <p:cNvPr id="16" name="Posnet zv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4303" y="476868"/>
            <a:ext cx="609600" cy="609600"/>
          </a:xfrm>
          <a:prstGeom prst="rect">
            <a:avLst/>
          </a:prstGeom>
        </p:spPr>
      </p:pic>
      <p:pic>
        <p:nvPicPr>
          <p:cNvPr id="18" name="Posnet zvo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4303" y="5757041"/>
            <a:ext cx="609600" cy="609600"/>
          </a:xfrm>
          <a:prstGeom prst="rect">
            <a:avLst/>
          </a:prstGeom>
        </p:spPr>
      </p:pic>
      <p:pic>
        <p:nvPicPr>
          <p:cNvPr id="19" name="Posnet zvok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97705" y="5679517"/>
            <a:ext cx="609600" cy="609600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99" b="100000" l="9799" r="972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6849" y="2498577"/>
            <a:ext cx="2104420" cy="2104420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0584424" y="2675132"/>
            <a:ext cx="1751309" cy="175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324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4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6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116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3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4897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5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448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59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Obrezovanje zaslona 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73" y="722107"/>
            <a:ext cx="10710961" cy="5489506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3273" y="722107"/>
            <a:ext cx="609600" cy="609600"/>
          </a:xfrm>
          <a:prstGeom prst="rect">
            <a:avLst/>
          </a:prstGeom>
        </p:spPr>
      </p:pic>
      <p:pic>
        <p:nvPicPr>
          <p:cNvPr id="8" name="25 - Medo nizkoje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22735" y="722107"/>
            <a:ext cx="609600" cy="609600"/>
          </a:xfrm>
          <a:prstGeom prst="rect">
            <a:avLst/>
          </a:prstGeom>
        </p:spPr>
      </p:pic>
      <p:pic>
        <p:nvPicPr>
          <p:cNvPr id="9" name="26 - Ptica visokic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22735" y="5489027"/>
            <a:ext cx="609600" cy="722586"/>
          </a:xfrm>
          <a:prstGeom prst="rect">
            <a:avLst/>
          </a:prstGeom>
        </p:spPr>
      </p:pic>
      <p:pic>
        <p:nvPicPr>
          <p:cNvPr id="1026" name="Picture 2" descr="http://www.gif.ovh/slovenian-gif/Medved%20Gif/Medved%20Gif%20(1)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72" y="1515179"/>
            <a:ext cx="6242590" cy="420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.Pessoa – Bolja je ptica.. | maRin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04842" y="1661639"/>
            <a:ext cx="3368904" cy="25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797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6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6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317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817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5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1368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9"/>
          <p:cNvSpPr/>
          <p:nvPr/>
        </p:nvSpPr>
        <p:spPr>
          <a:xfrm>
            <a:off x="1158805" y="2340271"/>
            <a:ext cx="9609862" cy="709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" name="Ethnic Trumpet 140-17715-Free-Loops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125738" y="2694995"/>
            <a:ext cx="609600" cy="609600"/>
          </a:xfrm>
          <a:prstGeom prst="rect">
            <a:avLst/>
          </a:prstGeom>
        </p:spPr>
      </p:pic>
      <p:pic>
        <p:nvPicPr>
          <p:cNvPr id="3" name="bell9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20143" y="2626555"/>
            <a:ext cx="609600" cy="609600"/>
          </a:xfrm>
          <a:prstGeom prst="rect">
            <a:avLst/>
          </a:prstGeom>
        </p:spPr>
      </p:pic>
      <p:pic>
        <p:nvPicPr>
          <p:cNvPr id="4" name="taperingnot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81247" y="5339935"/>
            <a:ext cx="609600" cy="609600"/>
          </a:xfrm>
          <a:prstGeom prst="rect">
            <a:avLst/>
          </a:prstGeom>
        </p:spPr>
      </p:pic>
      <p:pic>
        <p:nvPicPr>
          <p:cNvPr id="5" name="bamboo flute 607hz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14718" y="2689630"/>
            <a:ext cx="609600" cy="609600"/>
          </a:xfrm>
          <a:prstGeom prst="rect">
            <a:avLst/>
          </a:prstGeom>
        </p:spPr>
      </p:pic>
      <p:pic>
        <p:nvPicPr>
          <p:cNvPr id="12" name="rees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881097" y="5356380"/>
            <a:ext cx="609600" cy="609600"/>
          </a:xfrm>
          <a:prstGeom prst="rect">
            <a:avLst/>
          </a:prstGeom>
        </p:spPr>
      </p:pic>
      <p:pic>
        <p:nvPicPr>
          <p:cNvPr id="13" name="triangle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63736" y="5243394"/>
            <a:ext cx="741035" cy="722586"/>
          </a:xfrm>
          <a:prstGeom prst="rect">
            <a:avLst/>
          </a:prstGeom>
        </p:spPr>
      </p:pic>
      <p:pic>
        <p:nvPicPr>
          <p:cNvPr id="14" name="Slika 13" descr="Obrezovanje zaslona 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22" y="3603375"/>
            <a:ext cx="1404700" cy="15561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27968" y="999817"/>
            <a:ext cx="1408298" cy="15546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81898" y="3623761"/>
            <a:ext cx="1408298" cy="15546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63842" y="1047684"/>
            <a:ext cx="1711353" cy="15560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89928" y="3548739"/>
            <a:ext cx="1681220" cy="16654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Posnet zvok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21701" y="466728"/>
            <a:ext cx="609600" cy="609600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74478" y="1044765"/>
            <a:ext cx="1700931" cy="14387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bird ridi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417" y="2049667"/>
            <a:ext cx="2203026" cy="220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Slika 2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flipH="1">
            <a:off x="10234723" y="2177605"/>
            <a:ext cx="2243250" cy="22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377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69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618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618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1282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644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37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6599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8599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1166"/>
                            </p:stCondLst>
                            <p:childTnLst>
                              <p:par>
                                <p:cTn id="7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3166"/>
                            </p:stCondLst>
                            <p:childTnLst>
                              <p:par>
                                <p:cTn id="8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0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223"/>
                            </p:stCondLst>
                            <p:childTnLst>
                              <p:par>
                                <p:cTn id="9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7223"/>
                            </p:stCondLst>
                            <p:childTnLst>
                              <p:par>
                                <p:cTn id="10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412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1349"/>
                            </p:stCondLst>
                            <p:childTnLst>
                              <p:par>
                                <p:cTn id="1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168981" y="416902"/>
            <a:ext cx="3535166" cy="3535166"/>
          </a:xfrm>
          <a:prstGeom prst="rect">
            <a:avLst/>
          </a:prstGeom>
          <a:effectLst>
            <a:softEdge rad="1003300"/>
          </a:effectLst>
        </p:spPr>
      </p:pic>
      <p:pic>
        <p:nvPicPr>
          <p:cNvPr id="5" name="Slika 4" descr="Obrezovanje zaslona 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73" y="4183564"/>
            <a:ext cx="2924583" cy="895475"/>
          </a:xfrm>
          <a:prstGeom prst="rect">
            <a:avLst/>
          </a:prstGeom>
        </p:spPr>
      </p:pic>
      <p:sp>
        <p:nvSpPr>
          <p:cNvPr id="6" name="Zaobljeni pravokotnik 5"/>
          <p:cNvSpPr/>
          <p:nvPr/>
        </p:nvSpPr>
        <p:spPr>
          <a:xfrm>
            <a:off x="8489084" y="3492274"/>
            <a:ext cx="1146875" cy="17727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Zaobljeni pravokotnik 6"/>
          <p:cNvSpPr/>
          <p:nvPr/>
        </p:nvSpPr>
        <p:spPr>
          <a:xfrm>
            <a:off x="2188680" y="4850969"/>
            <a:ext cx="1145448" cy="414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9286" y1="41429" x2="49286" y2="41429"/>
                        <a14:backgroundMark x1="49571" y1="32143" x2="49571" y2="32143"/>
                        <a14:backgroundMark x1="52857" y1="61786" x2="52857" y2="61786"/>
                        <a14:backgroundMark x1="57000" y1="50000" x2="57000" y2="50000"/>
                        <a14:backgroundMark x1="45143" y1="50000" x2="44714" y2="46964"/>
                        <a14:backgroundMark x1="42286" y1="33750" x2="42286" y2="3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825" y="2856583"/>
            <a:ext cx="3805158" cy="304412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0960" y1="58717" x2="40960" y2="58717"/>
                        <a14:backgroundMark x1="53120" y1="58717" x2="53120" y2="58717"/>
                        <a14:backgroundMark x1="59200" y1="51102" x2="60480" y2="511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7356" y="2920678"/>
            <a:ext cx="3810330" cy="304216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9406" y="1083929"/>
            <a:ext cx="1963996" cy="210216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92060" y="1028492"/>
            <a:ext cx="2078916" cy="2213040"/>
          </a:xfrm>
          <a:prstGeom prst="rect">
            <a:avLst/>
          </a:prstGeom>
        </p:spPr>
      </p:pic>
      <p:pic>
        <p:nvPicPr>
          <p:cNvPr id="10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4227" y="625291"/>
            <a:ext cx="609600" cy="609600"/>
          </a:xfrm>
          <a:prstGeom prst="rect">
            <a:avLst/>
          </a:prstGeom>
        </p:spPr>
      </p:pic>
      <p:pic>
        <p:nvPicPr>
          <p:cNvPr id="12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6152" y="5658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888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29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3944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359" y="862233"/>
            <a:ext cx="5853943" cy="5181728"/>
          </a:xfrm>
          <a:prstGeom prst="ellipse">
            <a:avLst/>
          </a:prstGeom>
          <a:ln>
            <a:noFill/>
          </a:ln>
          <a:effectLst>
            <a:glow rad="635000">
              <a:srgbClr val="E6C288"/>
            </a:glow>
            <a:softEdge rad="112500"/>
          </a:effectLst>
        </p:spPr>
      </p:pic>
      <p:pic>
        <p:nvPicPr>
          <p:cNvPr id="1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221" y="8622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791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ravno">
  <a:themeElements>
    <a:clrScheme name="Modra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Naravn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aravn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1259</TotalTime>
  <Words>16</Words>
  <Application>Microsoft Office PowerPoint</Application>
  <PresentationFormat>Širokozaslonsko</PresentationFormat>
  <Paragraphs>3</Paragraphs>
  <Slides>7</Slides>
  <Notes>0</Notes>
  <HiddenSlides>0</HiddenSlides>
  <MMClips>20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0" baseType="lpstr">
      <vt:lpstr>Arial</vt:lpstr>
      <vt:lpstr>Garamond</vt:lpstr>
      <vt:lpstr>Naravno</vt:lpstr>
      <vt:lpstr>   VISOKI, NIZKI  TONI  </vt:lpstr>
      <vt:lpstr>ŽIVALSKI JEZIKI</vt:lpstr>
      <vt:lpstr>MEDO NIZKOJEDO IN PTICA VISOKICA 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VISOKI, NIZKI, KRATKI IN DOLGI TONI</dc:title>
  <dc:creator>Vesna Blatnik</dc:creator>
  <cp:lastModifiedBy>SIO</cp:lastModifiedBy>
  <cp:revision>51</cp:revision>
  <dcterms:created xsi:type="dcterms:W3CDTF">2020-04-06T08:58:55Z</dcterms:created>
  <dcterms:modified xsi:type="dcterms:W3CDTF">2021-01-06T08:37:15Z</dcterms:modified>
  <cp:contentStatus/>
</cp:coreProperties>
</file>