
<file path=[Content_Types].xml><?xml version="1.0" encoding="utf-8"?>
<Types xmlns="http://schemas.openxmlformats.org/package/2006/content-types">
  <Default Extension="tmp" ContentType="image/pn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9" r:id="rId2"/>
    <p:sldId id="266" r:id="rId3"/>
    <p:sldId id="272" r:id="rId4"/>
    <p:sldId id="270" r:id="rId5"/>
    <p:sldId id="271" r:id="rId6"/>
    <p:sldId id="27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012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811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98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714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305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275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449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895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80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180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155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7D87E2-1CBF-4951-B9CF-8AD61A9BD97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3395823-6D95-491F-B810-4A63BB9858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812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mp"/><Relationship Id="rId12" Type="http://schemas.openxmlformats.org/officeDocument/2006/relationships/image" Target="../media/image11.tm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tmp"/><Relationship Id="rId11" Type="http://schemas.openxmlformats.org/officeDocument/2006/relationships/image" Target="../media/image10.tmp"/><Relationship Id="rId5" Type="http://schemas.openxmlformats.org/officeDocument/2006/relationships/image" Target="../media/image4.tmp"/><Relationship Id="rId10" Type="http://schemas.openxmlformats.org/officeDocument/2006/relationships/image" Target="../media/image9.tmp"/><Relationship Id="rId4" Type="http://schemas.openxmlformats.org/officeDocument/2006/relationships/image" Target="../media/image2.png"/><Relationship Id="rId9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mp"/><Relationship Id="rId12" Type="http://schemas.openxmlformats.org/officeDocument/2006/relationships/image" Target="../media/image18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tmp"/><Relationship Id="rId11" Type="http://schemas.openxmlformats.org/officeDocument/2006/relationships/image" Target="../media/image17.tmp"/><Relationship Id="rId5" Type="http://schemas.openxmlformats.org/officeDocument/2006/relationships/image" Target="../media/image12.tmp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tmp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69" y="-922288"/>
            <a:ext cx="12832597" cy="8826424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717512" y="3083465"/>
            <a:ext cx="4808633" cy="132343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8000" dirty="0" smtClean="0"/>
              <a:t>ČRKA  I</a:t>
            </a:r>
            <a:endParaRPr lang="sl-SI" sz="8000" dirty="0"/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03" y="659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RKA I (opismenjevanje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1015"/>
            <a:ext cx="12192000" cy="7091240"/>
          </a:xfrm>
        </p:spPr>
      </p:pic>
    </p:spTree>
    <p:extLst>
      <p:ext uri="{BB962C8B-B14F-4D97-AF65-F5344CB8AC3E}">
        <p14:creationId xmlns:p14="http://schemas.microsoft.com/office/powerpoint/2010/main" val="41291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23889.9575"/>
                    <p14:bmk name="Zaznamek 2" time="27393.1713"/>
                    <p14:bmk name="Zaznamek 3" time="31379.3933"/>
                    <p14:bmk name="Zaznamek 4" time="34863.1585"/>
                    <p14:bmk name="Zaznamek 5" time="37663.153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354" y="571010"/>
            <a:ext cx="609600" cy="609600"/>
          </a:xfrm>
          <a:prstGeom prst="rect">
            <a:avLst/>
          </a:prstGeom>
        </p:spPr>
      </p:pic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84" y="597139"/>
            <a:ext cx="4054205" cy="5751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32" y="887078"/>
            <a:ext cx="5949444" cy="5282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Slika 14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35" y="603793"/>
            <a:ext cx="3877175" cy="56208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9" y="-29524"/>
            <a:ext cx="3417536" cy="1810669"/>
          </a:xfrm>
          <a:prstGeom prst="rect">
            <a:avLst/>
          </a:prstGeom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" y="2849092"/>
            <a:ext cx="2499236" cy="1961426"/>
          </a:xfrm>
          <a:prstGeom prst="rect">
            <a:avLst/>
          </a:prstGeom>
        </p:spPr>
      </p:pic>
      <p:pic>
        <p:nvPicPr>
          <p:cNvPr id="14" name="Slika 13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5" y="1180610"/>
            <a:ext cx="6717086" cy="4596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Slika 21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42" y="668069"/>
            <a:ext cx="6529896" cy="5720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7" y="5312694"/>
            <a:ext cx="3464421" cy="1545306"/>
          </a:xfrm>
          <a:prstGeom prst="rect">
            <a:avLst/>
          </a:prstGeom>
        </p:spPr>
      </p:pic>
      <p:cxnSp>
        <p:nvCxnSpPr>
          <p:cNvPr id="7" name="Raven povezovalnik 6"/>
          <p:cNvCxnSpPr/>
          <p:nvPr/>
        </p:nvCxnSpPr>
        <p:spPr>
          <a:xfrm>
            <a:off x="3435964" y="-29524"/>
            <a:ext cx="0" cy="688752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96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65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4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4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39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38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4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46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5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5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65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7919.9867"/>
                    <p14:bmk name="Zaznamek 2" time="11269.98"/>
                    <p14:bmk name="Zaznamek 3" time="14933.1939"/>
                    <p14:bmk name="Zaznamek 4" time="17863.1882"/>
                    <p14:bmk name="Zaznamek 5" time="19953.1845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344" y="571009"/>
            <a:ext cx="609600" cy="609600"/>
          </a:xfrm>
          <a:prstGeom prst="rect">
            <a:avLst/>
          </a:prstGeom>
        </p:spPr>
      </p:pic>
      <p:pic>
        <p:nvPicPr>
          <p:cNvPr id="20" name="Slika 19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04" y="725534"/>
            <a:ext cx="5488596" cy="5558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Slika 18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59" y="1229249"/>
            <a:ext cx="6188285" cy="4623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Slika 20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97" y="1358890"/>
            <a:ext cx="6778101" cy="4462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005" y="-29525"/>
            <a:ext cx="3493311" cy="1810669"/>
          </a:xfrm>
          <a:prstGeom prst="rect">
            <a:avLst/>
          </a:prstGeom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5" y="2473613"/>
            <a:ext cx="2292259" cy="206258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8619" y="5333007"/>
            <a:ext cx="3468925" cy="1542422"/>
          </a:xfrm>
          <a:prstGeom prst="rect">
            <a:avLst/>
          </a:prstGeom>
        </p:spPr>
      </p:pic>
      <p:pic>
        <p:nvPicPr>
          <p:cNvPr id="16" name="Slika 15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79" y="1260585"/>
            <a:ext cx="7006278" cy="4560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lika 12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12" y="1558495"/>
            <a:ext cx="7406045" cy="4063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6" name="Raven povezovalnik 5"/>
          <p:cNvCxnSpPr/>
          <p:nvPr/>
        </p:nvCxnSpPr>
        <p:spPr>
          <a:xfrm>
            <a:off x="3440306" y="-29525"/>
            <a:ext cx="0" cy="6887525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0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5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4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Zaznamek 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84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284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Zaznamek 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4" bmkName="Zazname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Zazname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4" bmkName="Zazname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4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Zaznamek 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4" bmkName="Zazname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4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Zaznamek 5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5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5479.9903"/>
                    <p14:bmk name="Zaznamek 2" time="9403.204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817" y="371707"/>
            <a:ext cx="609600" cy="609600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8" y="-29524"/>
            <a:ext cx="3493311" cy="1810669"/>
          </a:xfrm>
          <a:prstGeom prst="rect">
            <a:avLst/>
          </a:prstGeom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0" y="2732388"/>
            <a:ext cx="2276982" cy="1462697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38" y="875810"/>
            <a:ext cx="6725689" cy="5175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511" y="936252"/>
            <a:ext cx="6901139" cy="5175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155" y="5340896"/>
            <a:ext cx="3468925" cy="1542422"/>
          </a:xfrm>
          <a:prstGeom prst="rect">
            <a:avLst/>
          </a:prstGeom>
        </p:spPr>
      </p:pic>
      <p:cxnSp>
        <p:nvCxnSpPr>
          <p:cNvPr id="7" name="Raven povezovalnik 6"/>
          <p:cNvCxnSpPr/>
          <p:nvPr/>
        </p:nvCxnSpPr>
        <p:spPr>
          <a:xfrm>
            <a:off x="3476465" y="-29524"/>
            <a:ext cx="0" cy="688752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50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5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4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8" bmkName="Zazname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Zaznamek 2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5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93" y="819037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Črka I (1. del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>
                  <p14:trim st="31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3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7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kvir">
  <a:themeElements>
    <a:clrScheme name="Okvir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Okvir</Template>
  <TotalTime>288</TotalTime>
  <Words>2</Words>
  <Application>Microsoft Office PowerPoint</Application>
  <PresentationFormat>Širokozaslonsko</PresentationFormat>
  <Paragraphs>1</Paragraphs>
  <Slides>6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9" baseType="lpstr">
      <vt:lpstr>Corbel</vt:lpstr>
      <vt:lpstr>Wingdings 2</vt:lpstr>
      <vt:lpstr>Okvir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ČRKA I</dc:title>
  <dc:creator>Uporabnik</dc:creator>
  <cp:lastModifiedBy>SIO</cp:lastModifiedBy>
  <cp:revision>25</cp:revision>
  <dcterms:created xsi:type="dcterms:W3CDTF">2020-12-06T10:06:56Z</dcterms:created>
  <dcterms:modified xsi:type="dcterms:W3CDTF">2021-01-05T11:38:07Z</dcterms:modified>
</cp:coreProperties>
</file>