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AF8A-BCEE-413A-937B-89592B2A8504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E9F5-E274-4006-810F-6079710B53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81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AF8A-BCEE-413A-937B-89592B2A8504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E9F5-E274-4006-810F-6079710B53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059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AF8A-BCEE-413A-937B-89592B2A8504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E9F5-E274-4006-810F-6079710B53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310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AF8A-BCEE-413A-937B-89592B2A8504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E9F5-E274-4006-810F-6079710B53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AF8A-BCEE-413A-937B-89592B2A8504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E9F5-E274-4006-810F-6079710B53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893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AF8A-BCEE-413A-937B-89592B2A8504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E9F5-E274-4006-810F-6079710B53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209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AF8A-BCEE-413A-937B-89592B2A8504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E9F5-E274-4006-810F-6079710B53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449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AF8A-BCEE-413A-937B-89592B2A8504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E9F5-E274-4006-810F-6079710B53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398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AF8A-BCEE-413A-937B-89592B2A8504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E9F5-E274-4006-810F-6079710B53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558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AF8A-BCEE-413A-937B-89592B2A8504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E9F5-E274-4006-810F-6079710B53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629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AF8A-BCEE-413A-937B-89592B2A8504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E9F5-E274-4006-810F-6079710B53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047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AAF8A-BCEE-413A-937B-89592B2A8504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E9F5-E274-4006-810F-6079710B53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069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13034" y="1418771"/>
            <a:ext cx="9144000" cy="1028654"/>
          </a:xfrm>
        </p:spPr>
        <p:txBody>
          <a:bodyPr/>
          <a:lstStyle/>
          <a:p>
            <a:r>
              <a:rPr lang="sl-SI" dirty="0"/>
              <a:t>VEČ,   MANJ,   JE ENAKO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65434" y="2309340"/>
            <a:ext cx="8447314" cy="1196386"/>
          </a:xfrm>
        </p:spPr>
        <p:txBody>
          <a:bodyPr>
            <a:normAutofit/>
          </a:bodyPr>
          <a:lstStyle/>
          <a:p>
            <a:r>
              <a:rPr lang="sl-SI" sz="8000" dirty="0"/>
              <a:t>&gt;        &lt;          =</a:t>
            </a:r>
          </a:p>
        </p:txBody>
      </p:sp>
      <p:pic>
        <p:nvPicPr>
          <p:cNvPr id="4" name="Picture 2" descr="Free Green Frog Clipart, Download Free Clip Art, Free Clip Art on Clipart 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527" y="5312779"/>
            <a:ext cx="913383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Green Frog Clipart, Download Free Clip Art, Free Clip Art on Clipart 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27" y="5488724"/>
            <a:ext cx="913383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Green Frog Clipart, Download Free Clip Art, Free Clip Art on Clipart 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21" y="5557727"/>
            <a:ext cx="913383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Green Frog Clipart, Download Free Clip Art, Free Clip Art on Clipart 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97" y="5213096"/>
            <a:ext cx="913383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ee Green Frog Clipart, Download Free Clip Art, Free Clip Art on Clipart 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3" y="5440363"/>
            <a:ext cx="785179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Green Frog Clipart, Download Free Clip Art, Free Clip Art on Clipart 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083" y="5287919"/>
            <a:ext cx="913383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Green Frog Clipart, Download Free Clip Art, Free Clip Art on Clipart 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995" y="5554737"/>
            <a:ext cx="913383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Green Frog Clipart, Download Free Clip Art, Free Clip Art on Clipart 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424" y="5015392"/>
            <a:ext cx="913383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slov 1"/>
          <p:cNvSpPr txBox="1">
            <a:spLocks/>
          </p:cNvSpPr>
          <p:nvPr/>
        </p:nvSpPr>
        <p:spPr>
          <a:xfrm>
            <a:off x="1413034" y="181376"/>
            <a:ext cx="9144000" cy="10286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>
                <a:solidFill>
                  <a:srgbClr val="FF0000"/>
                </a:solidFill>
              </a:rPr>
              <a:t>PRIMERJAMO ŠTEVILA PO VELIKOSTI</a:t>
            </a:r>
          </a:p>
        </p:txBody>
      </p:sp>
      <p:pic>
        <p:nvPicPr>
          <p:cNvPr id="15" name="Picture 4" descr="Stork clipart. Free download transparent .PNG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811" y="3136204"/>
            <a:ext cx="1840283" cy="30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41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9056915" y="3875314"/>
            <a:ext cx="2891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OB ROBU GOZDA STA BILI DVE MLAKI, KI STA NUDILI DOM MNOGIM ŽABAM. NA NJIH JE PREŽALA ŠTORKLJA.</a:t>
            </a:r>
          </a:p>
          <a:p>
            <a:r>
              <a:rPr lang="sl-SI" dirty="0"/>
              <a:t>VSAK DAN JE PRILETELA DO GOZDA IN SE OZRLA K TISTI MLAKI, KJER JE BILO VEČ ŽAB.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6" y="289559"/>
            <a:ext cx="8490857" cy="636814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42" y="289558"/>
            <a:ext cx="8498791" cy="636814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9989">
            <a:off x="8951187" y="454199"/>
            <a:ext cx="3102700" cy="24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8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2871" y="-1027412"/>
            <a:ext cx="6688385" cy="8917847"/>
          </a:xfrm>
        </p:spPr>
      </p:pic>
      <p:sp>
        <p:nvSpPr>
          <p:cNvPr id="5" name="Pravokotnik 4"/>
          <p:cNvSpPr/>
          <p:nvPr/>
        </p:nvSpPr>
        <p:spPr>
          <a:xfrm>
            <a:off x="1403861" y="5427070"/>
            <a:ext cx="12478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6" name="Pravokotnik 5"/>
          <p:cNvSpPr/>
          <p:nvPr/>
        </p:nvSpPr>
        <p:spPr>
          <a:xfrm>
            <a:off x="5570477" y="5360014"/>
            <a:ext cx="12478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b="271"/>
          <a:stretch/>
        </p:blipFill>
        <p:spPr>
          <a:xfrm>
            <a:off x="132241" y="115973"/>
            <a:ext cx="8883746" cy="6713757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1883445" y="5453413"/>
            <a:ext cx="12478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" name="Pravokotnik 8"/>
          <p:cNvSpPr/>
          <p:nvPr/>
        </p:nvSpPr>
        <p:spPr>
          <a:xfrm>
            <a:off x="5332817" y="5529863"/>
            <a:ext cx="12478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9015987" y="133368"/>
            <a:ext cx="289124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PREŠTELA JE ŽABE V LEVI MLAKI. </a:t>
            </a:r>
          </a:p>
          <a:p>
            <a:r>
              <a:rPr lang="sl-SI" u="sng" dirty="0"/>
              <a:t>KOLIKO JIH JE? </a:t>
            </a:r>
            <a:r>
              <a:rPr lang="sl-SI" dirty="0">
                <a:solidFill>
                  <a:srgbClr val="FF0000"/>
                </a:solidFill>
              </a:rPr>
              <a:t>DVE</a:t>
            </a:r>
          </a:p>
          <a:p>
            <a:r>
              <a:rPr lang="sl-SI" u="sng" dirty="0"/>
              <a:t>KOLIKO ŽAB JE V DESNI MLAKI? </a:t>
            </a:r>
            <a:r>
              <a:rPr lang="sl-SI" dirty="0">
                <a:solidFill>
                  <a:srgbClr val="FF0000"/>
                </a:solidFill>
              </a:rPr>
              <a:t>TRI</a:t>
            </a:r>
          </a:p>
          <a:p>
            <a:r>
              <a:rPr lang="sl-SI" u="sng" dirty="0"/>
              <a:t>V KATERI MLAKI JE VEČ ŽAB?</a:t>
            </a:r>
          </a:p>
          <a:p>
            <a:r>
              <a:rPr lang="sl-SI" dirty="0">
                <a:solidFill>
                  <a:srgbClr val="FF0000"/>
                </a:solidFill>
              </a:rPr>
              <a:t>V DESNI</a:t>
            </a:r>
          </a:p>
          <a:p>
            <a:r>
              <a:rPr lang="sl-SI" dirty="0"/>
              <a:t>ŠTORKLJA JE ODPRLA KLJUN IN ODNESLA ŽABICO IZ TISTE MLAKE, KJER JIH JE BILO VEČ.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NARIŠIMO KLJUN ŠE MED ŠTEVILI. </a:t>
            </a:r>
          </a:p>
          <a:p>
            <a:r>
              <a:rPr lang="sl-SI" dirty="0"/>
              <a:t>KATERO ŠTEVILO JE VEČJE?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3634649" y="5431661"/>
            <a:ext cx="12478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/>
                <a:solidFill>
                  <a:schemeClr val="accent4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94860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oljeZBesedilom 4"/>
          <p:cNvSpPr txBox="1"/>
          <p:nvPr/>
        </p:nvSpPr>
        <p:spPr>
          <a:xfrm>
            <a:off x="9300755" y="284364"/>
            <a:ext cx="289124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NASLEDNJI DAN JE ZNOVA PRILETELA. SPET JE PREŠTELA ŽABE V LEVI MLAKI. </a:t>
            </a:r>
          </a:p>
          <a:p>
            <a:r>
              <a:rPr lang="sl-SI" u="sng" dirty="0"/>
              <a:t>KOLIKO JIH JE? </a:t>
            </a:r>
            <a:r>
              <a:rPr lang="sl-SI" dirty="0">
                <a:solidFill>
                  <a:srgbClr val="FF0000"/>
                </a:solidFill>
              </a:rPr>
              <a:t>DVE</a:t>
            </a:r>
          </a:p>
          <a:p>
            <a:r>
              <a:rPr lang="sl-SI" u="sng" dirty="0"/>
              <a:t>KOLIKO ŽAB PA JE V DESNI MLAKI? </a:t>
            </a:r>
            <a:r>
              <a:rPr lang="sl-SI" dirty="0">
                <a:solidFill>
                  <a:srgbClr val="FF0000"/>
                </a:solidFill>
              </a:rPr>
              <a:t>DVE</a:t>
            </a:r>
          </a:p>
          <a:p>
            <a:r>
              <a:rPr lang="sl-SI" u="sng" dirty="0"/>
              <a:t>KAJ JE ŠTORKLJA UGOTOVILA?</a:t>
            </a:r>
          </a:p>
          <a:p>
            <a:r>
              <a:rPr lang="sl-SI" dirty="0">
                <a:solidFill>
                  <a:srgbClr val="FF0000"/>
                </a:solidFill>
              </a:rPr>
              <a:t>DA JE V OBEH MLAKAH ENAKO ŽAB.</a:t>
            </a:r>
          </a:p>
          <a:p>
            <a:r>
              <a:rPr lang="sl-SI" dirty="0"/>
              <a:t>ŠTORKLJA JE ZAPRLA KLJUN.</a:t>
            </a:r>
          </a:p>
          <a:p>
            <a:r>
              <a:rPr lang="sl-SI" dirty="0"/>
              <a:t>TOKRAT NI ODNESLA NOBENE ŽABE.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NARIŠIMO ZAPRTI KLJUN ŠE MED ŠTEVILI, KI STA ENAKI. 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7" b="3927"/>
          <a:stretch/>
        </p:blipFill>
        <p:spPr>
          <a:xfrm>
            <a:off x="72170" y="-1"/>
            <a:ext cx="8908992" cy="6834239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1847769" y="5633910"/>
            <a:ext cx="12478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7" name="Pravokotnik 6"/>
          <p:cNvSpPr/>
          <p:nvPr/>
        </p:nvSpPr>
        <p:spPr>
          <a:xfrm>
            <a:off x="5357863" y="5633910"/>
            <a:ext cx="12478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" name="Pravokotnik 8"/>
          <p:cNvSpPr/>
          <p:nvPr/>
        </p:nvSpPr>
        <p:spPr>
          <a:xfrm>
            <a:off x="3830326" y="5575375"/>
            <a:ext cx="12478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/>
                <a:solidFill>
                  <a:schemeClr val="accent4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84023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90132" y="153803"/>
            <a:ext cx="5086611" cy="1325563"/>
          </a:xfrm>
        </p:spPr>
        <p:txBody>
          <a:bodyPr/>
          <a:lstStyle/>
          <a:p>
            <a:r>
              <a:rPr lang="sl-SI" spc="20" dirty="0"/>
              <a:t>ZNAK  ZA  </a:t>
            </a:r>
            <a:r>
              <a:rPr lang="sl-SI" sz="6000" b="1" spc="20" dirty="0">
                <a:solidFill>
                  <a:srgbClr val="FF0000"/>
                </a:solidFill>
              </a:rPr>
              <a:t>VEČJE</a:t>
            </a:r>
          </a:p>
        </p:txBody>
      </p:sp>
      <p:pic>
        <p:nvPicPr>
          <p:cNvPr id="1026" name="Picture 2" descr="Free Green Frog Clipart, Download Free Clip Art, Free Clip Art on Clipart  Libra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88" y="3878270"/>
            <a:ext cx="913383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Green Frog Clipart, Download Free Clip Art, Free Clip Art on Clipart 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749" y="1967999"/>
            <a:ext cx="913383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Green Frog Clipart, Download Free Clip Art, Free Clip Art on Clipart 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86" y="2891737"/>
            <a:ext cx="913383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Green Frog Clipart, Download Free Clip Art, Free Clip Art on Clipart 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64" y="924283"/>
            <a:ext cx="913383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ee Green Frog Clipart, Download Free Clip Art, Free Clip Art on Clipart 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63" y="1893244"/>
            <a:ext cx="913383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Green Frog Clipart, Download Free Clip Art, Free Clip Art on Clipart 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50" y="2892504"/>
            <a:ext cx="913383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kroži kota na diagonali pravokotnika 3"/>
          <p:cNvSpPr/>
          <p:nvPr/>
        </p:nvSpPr>
        <p:spPr>
          <a:xfrm rot="1255605">
            <a:off x="3099215" y="1550030"/>
            <a:ext cx="5817836" cy="200394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Zaokroži kota na diagonali pravokotnika 10"/>
          <p:cNvSpPr/>
          <p:nvPr/>
        </p:nvSpPr>
        <p:spPr>
          <a:xfrm rot="20263288">
            <a:off x="3076145" y="4044158"/>
            <a:ext cx="5817836" cy="200394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2802246" y="5657671"/>
            <a:ext cx="131386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4</a:t>
            </a:r>
            <a:endParaRPr lang="sl-SI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5728237" y="5657670"/>
            <a:ext cx="10618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4" name="Pravokotnik 13"/>
          <p:cNvSpPr/>
          <p:nvPr/>
        </p:nvSpPr>
        <p:spPr>
          <a:xfrm rot="10800000">
            <a:off x="4298225" y="5657670"/>
            <a:ext cx="12478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8000" b="1" dirty="0">
                <a:ln/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5" name="Naslov 1"/>
          <p:cNvSpPr txBox="1">
            <a:spLocks/>
          </p:cNvSpPr>
          <p:nvPr/>
        </p:nvSpPr>
        <p:spPr>
          <a:xfrm>
            <a:off x="7694093" y="5339871"/>
            <a:ext cx="37922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spc="20" dirty="0"/>
              <a:t>PREBEREMO:</a:t>
            </a:r>
          </a:p>
          <a:p>
            <a:r>
              <a:rPr lang="sl-SI" spc="20" dirty="0">
                <a:latin typeface="Bahnschrift Condensed" panose="020B0502040204020203" pitchFamily="34" charset="0"/>
              </a:rPr>
              <a:t>4</a:t>
            </a:r>
            <a:r>
              <a:rPr lang="sl-SI" spc="20" dirty="0"/>
              <a:t> </a:t>
            </a:r>
            <a:r>
              <a:rPr lang="sl-SI" spc="20" dirty="0">
                <a:solidFill>
                  <a:srgbClr val="FF0000"/>
                </a:solidFill>
              </a:rPr>
              <a:t>JE VEČ KOT</a:t>
            </a:r>
            <a:r>
              <a:rPr lang="sl-SI" spc="20" dirty="0"/>
              <a:t> </a:t>
            </a:r>
            <a:r>
              <a:rPr lang="sl-SI" b="1" spc="20" dirty="0"/>
              <a:t>2</a:t>
            </a:r>
            <a:endParaRPr lang="sl-SI" sz="6000" b="1" spc="2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5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Green Frog Clipart, Download Free Clip Art, Free Clip Art on Clipart 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97" y="3587204"/>
            <a:ext cx="913383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Green Frog Clipart, Download Free Clip Art, Free Clip Art on Clipart 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97" y="2640540"/>
            <a:ext cx="913383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Green Frog Clipart, Download Free Clip Art, Free Clip Art on Clipart 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97" y="1693876"/>
            <a:ext cx="913383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Green Frog Clipart, Download Free Clip Art, Free Clip Art on Clipart 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8" y="2753083"/>
            <a:ext cx="913383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2552250" y="5280116"/>
            <a:ext cx="13138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1</a:t>
            </a:r>
            <a:endParaRPr lang="sl-SI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5179982" y="5299301"/>
            <a:ext cx="13138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sl-SI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3866116" y="5218560"/>
            <a:ext cx="12478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8000" b="1" dirty="0">
                <a:ln/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1" name="Zaokroži kota na diagonali pravokotnika 10"/>
          <p:cNvSpPr/>
          <p:nvPr/>
        </p:nvSpPr>
        <p:spPr>
          <a:xfrm rot="1255605">
            <a:off x="1683774" y="4247757"/>
            <a:ext cx="5817836" cy="200394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Zaokroži kota na diagonali pravokotnika 11"/>
          <p:cNvSpPr/>
          <p:nvPr/>
        </p:nvSpPr>
        <p:spPr>
          <a:xfrm rot="20263288">
            <a:off x="1660705" y="1914850"/>
            <a:ext cx="5817836" cy="200394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7694093" y="5339871"/>
            <a:ext cx="37922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spc="20" dirty="0"/>
              <a:t>PREBEREMO:</a:t>
            </a:r>
          </a:p>
          <a:p>
            <a:r>
              <a:rPr lang="sl-SI" sz="5200" spc="20" dirty="0">
                <a:latin typeface="Candara" panose="020E0502030303020204" pitchFamily="34" charset="0"/>
              </a:rPr>
              <a:t>1</a:t>
            </a:r>
            <a:r>
              <a:rPr lang="sl-SI" sz="5200" spc="20" dirty="0"/>
              <a:t> </a:t>
            </a:r>
            <a:r>
              <a:rPr lang="sl-SI" spc="20" dirty="0">
                <a:solidFill>
                  <a:srgbClr val="FF0000"/>
                </a:solidFill>
              </a:rPr>
              <a:t>JE MANJ KOT</a:t>
            </a:r>
            <a:r>
              <a:rPr lang="sl-SI" spc="20" dirty="0"/>
              <a:t> </a:t>
            </a:r>
            <a:r>
              <a:rPr lang="sl-SI" sz="3900" b="1" spc="20" dirty="0"/>
              <a:t>3</a:t>
            </a:r>
            <a:endParaRPr lang="sl-SI" sz="6000" b="1" spc="20" dirty="0">
              <a:solidFill>
                <a:srgbClr val="FF0000"/>
              </a:solidFill>
            </a:endParaRPr>
          </a:p>
        </p:txBody>
      </p:sp>
      <p:sp>
        <p:nvSpPr>
          <p:cNvPr id="14" name="Naslov 1"/>
          <p:cNvSpPr>
            <a:spLocks noGrp="1"/>
          </p:cNvSpPr>
          <p:nvPr>
            <p:ph type="title"/>
          </p:nvPr>
        </p:nvSpPr>
        <p:spPr>
          <a:xfrm>
            <a:off x="188916" y="0"/>
            <a:ext cx="5086611" cy="1325563"/>
          </a:xfrm>
        </p:spPr>
        <p:txBody>
          <a:bodyPr/>
          <a:lstStyle/>
          <a:p>
            <a:r>
              <a:rPr lang="sl-SI" spc="20" dirty="0"/>
              <a:t>ZNAK  ZA  </a:t>
            </a:r>
            <a:r>
              <a:rPr lang="sl-SI" sz="6000" b="1" spc="20" dirty="0">
                <a:solidFill>
                  <a:srgbClr val="FF0000"/>
                </a:solidFill>
              </a:rPr>
              <a:t>MANJŠE</a:t>
            </a:r>
          </a:p>
        </p:txBody>
      </p:sp>
    </p:spTree>
    <p:extLst>
      <p:ext uri="{BB962C8B-B14F-4D97-AF65-F5344CB8AC3E}">
        <p14:creationId xmlns:p14="http://schemas.microsoft.com/office/powerpoint/2010/main" val="313256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Green Frog Clipart, Download Free Clip Art, Free Clip Art on Clipart 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46" y="2987107"/>
            <a:ext cx="913383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Green Frog Clipart, Download Free Clip Art, Free Clip Art on Clipart 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23" y="3027121"/>
            <a:ext cx="913383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Green Frog Clipart, Download Free Clip Art, Free Clip Art on Clipart 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23" y="2040443"/>
            <a:ext cx="913383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Green Frog Clipart, Download Free Clip Art, Free Clip Art on Clipart 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46" y="1978887"/>
            <a:ext cx="913383" cy="9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2732221" y="4828166"/>
            <a:ext cx="13138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sl-SI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5275527" y="4835432"/>
            <a:ext cx="13138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sl-SI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4094926" y="4766610"/>
            <a:ext cx="12478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8000" b="1" dirty="0">
                <a:ln/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" name="Zaokroži kota na diagonali pravokotnika 10"/>
          <p:cNvSpPr/>
          <p:nvPr/>
        </p:nvSpPr>
        <p:spPr>
          <a:xfrm>
            <a:off x="1906675" y="4080377"/>
            <a:ext cx="5817836" cy="200394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Zaokroži kota na diagonali pravokotnika 11"/>
          <p:cNvSpPr/>
          <p:nvPr/>
        </p:nvSpPr>
        <p:spPr>
          <a:xfrm>
            <a:off x="1869097" y="1642074"/>
            <a:ext cx="5817836" cy="200394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8094926" y="5189558"/>
            <a:ext cx="37922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spc="20" dirty="0"/>
              <a:t>PREBEREMO:</a:t>
            </a:r>
          </a:p>
          <a:p>
            <a:r>
              <a:rPr lang="sl-SI" spc="20" dirty="0"/>
              <a:t>2 </a:t>
            </a:r>
            <a:r>
              <a:rPr lang="sl-SI" spc="20" dirty="0">
                <a:solidFill>
                  <a:srgbClr val="FF0000"/>
                </a:solidFill>
              </a:rPr>
              <a:t>JE ENAKO </a:t>
            </a:r>
            <a:r>
              <a:rPr lang="sl-SI" spc="20" dirty="0"/>
              <a:t>2</a:t>
            </a:r>
            <a:endParaRPr lang="sl-SI" sz="6000" b="1" spc="20" dirty="0">
              <a:solidFill>
                <a:srgbClr val="FF0000"/>
              </a:solidFill>
            </a:endParaRP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188916" y="0"/>
            <a:ext cx="50866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pc="20" dirty="0"/>
              <a:t>ZNAK  ZA  </a:t>
            </a:r>
            <a:r>
              <a:rPr lang="sl-SI" sz="6000" b="1" spc="20" dirty="0">
                <a:solidFill>
                  <a:srgbClr val="FF0000"/>
                </a:solidFill>
              </a:rPr>
              <a:t>JE ENAKO</a:t>
            </a:r>
          </a:p>
        </p:txBody>
      </p:sp>
    </p:spTree>
    <p:extLst>
      <p:ext uri="{BB962C8B-B14F-4D97-AF65-F5344CB8AC3E}">
        <p14:creationId xmlns:p14="http://schemas.microsoft.com/office/powerpoint/2010/main" val="73734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A02C2F4-C714-4104-BAC6-0984BFF9BD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6154" y="1988632"/>
            <a:ext cx="6513612" cy="4556217"/>
          </a:xfrm>
          <a:prstGeom prst="rect">
            <a:avLst/>
          </a:prstGeom>
        </p:spPr>
      </p:pic>
      <p:sp>
        <p:nvSpPr>
          <p:cNvPr id="5" name="Naslov 4">
            <a:extLst>
              <a:ext uri="{FF2B5EF4-FFF2-40B4-BE49-F238E27FC236}">
                <a16:creationId xmlns:a16="http://schemas.microsoft.com/office/drawing/2014/main" id="{47576488-1DA3-42BD-A702-78CAF9DC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" y="976220"/>
            <a:ext cx="10515600" cy="13255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NALOGA:</a:t>
            </a:r>
          </a:p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 DELOVNEM ZVEZKU ZA MATEMATIKO NA STRANEH 56 IN 57 REŠI NALOGE.</a:t>
            </a:r>
          </a:p>
          <a:p>
            <a:pPr algn="ctr"/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235</Words>
  <Application>Microsoft Office PowerPoint</Application>
  <PresentationFormat>Širokozaslonsko</PresentationFormat>
  <Paragraphs>65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Bahnschrift Condensed</vt:lpstr>
      <vt:lpstr>Calibri</vt:lpstr>
      <vt:lpstr>Calibri Light</vt:lpstr>
      <vt:lpstr>Candara</vt:lpstr>
      <vt:lpstr>Officeova tema</vt:lpstr>
      <vt:lpstr>VEČ,   MANJ,   JE ENAKO</vt:lpstr>
      <vt:lpstr>PowerPointova predstavitev</vt:lpstr>
      <vt:lpstr>PowerPointova predstavitev</vt:lpstr>
      <vt:lpstr>PowerPointova predstavitev</vt:lpstr>
      <vt:lpstr>ZNAK  ZA  VEČJE</vt:lpstr>
      <vt:lpstr>ZNAK  ZA  MANJŠE</vt:lpstr>
      <vt:lpstr>PowerPointova predstavitev</vt:lpstr>
      <vt:lpstr>NALOGA: V DELOVNEM ZVEZKU ZA MATEMATIKO NA STRANEH 56 IN 57 REŠI NALOGE.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VEČ,   MANJ,   JE ENAKO</dc:title>
  <dc:creator>Lidija Balon</dc:creator>
  <cp:lastModifiedBy>Marija Zakotnik</cp:lastModifiedBy>
  <cp:revision>17</cp:revision>
  <dcterms:created xsi:type="dcterms:W3CDTF">2020-11-10T21:03:06Z</dcterms:created>
  <dcterms:modified xsi:type="dcterms:W3CDTF">2020-11-11T18:30:56Z</dcterms:modified>
</cp:coreProperties>
</file>