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3D70D9-742A-4452-96C3-D3D411124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45C9A7-57EE-402A-B5A7-6A4928E25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28D35D8-B99C-4A72-8435-FA388F31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E579649-F18F-4021-80C6-94B19114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55F536-3706-42F7-861C-DEF70A2D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337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E54C1-0AC4-4B8C-88A4-D4C7C2F6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D8AA657-9192-44A0-B44B-58EBCA790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4955F67-49FE-45B8-97F0-4CFB3120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23DCFD-EA1E-4F24-A1B7-618786DF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EC25E5-1690-426D-8A61-AA1809B3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16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2C9303D-48CD-4541-B9C2-67CB8D513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71A6C5C-0911-4445-9C23-0FC76BADC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246323-1090-4A4D-B4E2-20DCE532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213F30-D685-4570-ACB9-8370E59F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0FD9EC6-3563-463C-81C3-39589E7E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5C94D3-4A25-4755-8996-B6CC2960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187A22-6FD4-4E0A-83DB-B1A376EC3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1260B5E-5DCB-4F80-BF15-B82A662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8FD03A1-C269-44D9-B00F-F97D725E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55D25A-DA5B-4A62-9834-56A244FA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12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219869-FD34-412E-9867-047A43228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7628460-A8E8-4068-A316-DB0D8F58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5223C2-7B8B-4503-87A5-C4B2FAFB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B1A0EE-C106-44F8-8AB3-B820D5C2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978BFA-9F9E-43ED-91BB-5DC7C503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32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BF4AF5-BB9F-4398-AB9E-50C54769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EE19FA-EA3F-45CE-AC1B-1DBF2DCCE7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4F406A6-B74E-4CFF-A009-7F37BDE2D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1599EA6-06C5-4879-B441-40B08BC2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D986394-05CD-4087-97EB-7642D84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1A6566-39C2-4B43-A0ED-E0B1F616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36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3BD96-F391-4508-B19B-194BA7E7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1480795-4B93-4760-B3E0-8EF186F97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8466F6D-7D2E-4DD2-AECB-4EFB40907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0FE5BCC-1C24-4265-8459-105424B98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7B70F50-710F-4548-B5CC-A44D97286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5A757A1C-EE91-4C58-89F8-552F3B36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834E001-50C4-4056-AD3D-0E8EDCF0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F463279-935C-4920-B54F-8BD1DBAB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297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A2704F-1FB2-45AD-8731-52A8CFF0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0591AAB-38AE-4DF1-A680-C9E6FAFD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763347EF-F33F-48BF-8E7E-027837CD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5677C11-2918-4CD0-94F8-8272ACD6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838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E693B6E-31FD-475D-BAD2-EF4C3B4C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56B0A2D-08FC-4658-8DFA-65330574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815CFB2-E412-4EE5-8D62-123CDE7B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63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CB60DA-7CAD-47C1-903D-EA1591F18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1CC356-4677-4B76-8C85-256864A24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85E029F-879B-4CAA-B920-DABB06D12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01CEEC0-0430-4587-B8C9-BD654BA1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F19CA3-0E41-4743-A9EA-65AC2F9F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53BB0ED-2FB1-487B-A50A-48131EBE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80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26DFC0-BFA3-4DF8-8D7A-B10E45C7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F5ED209-1BF1-4A73-BBCB-21A8E458C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71E0D1B-07E7-47F6-A317-F9835D0EF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925FDC9-9FA4-4DC7-8BC8-70B48C0B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4B4531-D03A-4F46-B444-E938C6AF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534FC2-BE4E-4F7D-AF20-074FB7DF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824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0191E83-CB75-4905-8479-77D49073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8B0FCEC-0F5A-4572-B194-864D39410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0AB372E-2ED5-40BD-BE8B-73FA1F8AB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F2E6-9744-442C-A6F0-28BD5D8E931D}" type="datetimeFigureOut">
              <a:rPr lang="sl-SI" smtClean="0"/>
              <a:t>12. 11. 2020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9A811C-D0E1-4A7E-A2E2-2963EAC11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73D281-6B28-48A8-BF85-01FC3EDA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E445-6305-4C38-AB31-67C77FD96A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860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B8B242EE-A19A-4615-970F-CCE3CA4A7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sl-SI">
              <a:solidFill>
                <a:srgbClr val="FFFFFF"/>
              </a:solidFill>
            </a:endParaRPr>
          </a:p>
        </p:txBody>
      </p:sp>
      <p:pic>
        <p:nvPicPr>
          <p:cNvPr id="1026" name="Picture 2" descr="Smile GIF - Smile - Discover &amp; Share GIFs | Smile gif, Funny smiley, Smiley">
            <a:extLst>
              <a:ext uri="{FF2B5EF4-FFF2-40B4-BE49-F238E27FC236}">
                <a16:creationId xmlns:a16="http://schemas.microsoft.com/office/drawing/2014/main" id="{75372093-5F36-40AB-BE67-AD41CAA22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005" y="1569243"/>
            <a:ext cx="3464995" cy="34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FA9BA8E3-6C43-4D0A-80BB-944B693134AC}"/>
              </a:ext>
            </a:extLst>
          </p:cNvPr>
          <p:cNvSpPr/>
          <p:nvPr/>
        </p:nvSpPr>
        <p:spPr>
          <a:xfrm>
            <a:off x="1086678" y="408607"/>
            <a:ext cx="10299102" cy="10061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EDE9748-ACE8-4CF7-B208-A3F3E2994D95}"/>
              </a:ext>
            </a:extLst>
          </p:cNvPr>
          <p:cNvSpPr txBox="1"/>
          <p:nvPr/>
        </p:nvSpPr>
        <p:spPr>
          <a:xfrm>
            <a:off x="3644348" y="26371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4D5895A2-2B01-4138-BB84-7E0AA049D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8299" y="549574"/>
            <a:ext cx="9144000" cy="889794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bg1"/>
                </a:solidFill>
              </a:rPr>
              <a:t>POZDRAVLJENI UČENCI 1. B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7949308-5814-4A91-85EE-4E9FE7E90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54" y="5154529"/>
            <a:ext cx="10315326" cy="1018120"/>
          </a:xfrm>
          <a:prstGeom prst="rect">
            <a:avLst/>
          </a:prstGeom>
        </p:spPr>
      </p:pic>
      <p:sp>
        <p:nvSpPr>
          <p:cNvPr id="17" name="Naslov 6">
            <a:extLst>
              <a:ext uri="{FF2B5EF4-FFF2-40B4-BE49-F238E27FC236}">
                <a16:creationId xmlns:a16="http://schemas.microsoft.com/office/drawing/2014/main" id="{5E59473F-976E-4278-8723-DBF4F7B85A49}"/>
              </a:ext>
            </a:extLst>
          </p:cNvPr>
          <p:cNvSpPr txBox="1">
            <a:spLocks/>
          </p:cNvSpPr>
          <p:nvPr/>
        </p:nvSpPr>
        <p:spPr>
          <a:xfrm>
            <a:off x="1495120" y="5190124"/>
            <a:ext cx="9144000" cy="889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>
                <a:solidFill>
                  <a:schemeClr val="bg1"/>
                </a:solidFill>
              </a:rPr>
              <a:t>VLJUDNO VAS PROSIVA, DA IZKLOPITE ZVOČNIK V ZOOM-U, KER SE BOMO TAKO BOLJE SLIŠALI. </a:t>
            </a:r>
          </a:p>
          <a:p>
            <a:r>
              <a:rPr lang="sl-SI" sz="1600" dirty="0">
                <a:solidFill>
                  <a:schemeClr val="bg1"/>
                </a:solidFill>
              </a:rPr>
              <a:t>VKLOPITE GA PO POTREBI. HVALA.</a:t>
            </a:r>
          </a:p>
          <a:p>
            <a:r>
              <a:rPr lang="sl-SI" sz="1600" dirty="0">
                <a:solidFill>
                  <a:schemeClr val="bg1"/>
                </a:solidFill>
              </a:rPr>
              <a:t>MOJCA IN MARTA</a:t>
            </a:r>
          </a:p>
        </p:txBody>
      </p:sp>
    </p:spTree>
    <p:extLst>
      <p:ext uri="{BB962C8B-B14F-4D97-AF65-F5344CB8AC3E}">
        <p14:creationId xmlns:p14="http://schemas.microsoft.com/office/powerpoint/2010/main" val="17375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</Words>
  <Application>Microsoft Office PowerPoint</Application>
  <PresentationFormat>Širokozaslonsko</PresentationFormat>
  <Paragraphs>4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POZDRAVLJENI UČENCI 1.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POZDRAVLJENI UČENCI 1. B</dc:title>
  <dc:creator>Marija Zakotnik</dc:creator>
  <cp:lastModifiedBy>Marija Zakotnik</cp:lastModifiedBy>
  <cp:revision>2</cp:revision>
  <dcterms:created xsi:type="dcterms:W3CDTF">2020-11-12T06:23:54Z</dcterms:created>
  <dcterms:modified xsi:type="dcterms:W3CDTF">2020-11-12T06:59:55Z</dcterms:modified>
</cp:coreProperties>
</file>