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0" r:id="rId4"/>
    <p:sldId id="267" r:id="rId5"/>
    <p:sldId id="259" r:id="rId6"/>
    <p:sldId id="270" r:id="rId7"/>
    <p:sldId id="269" r:id="rId8"/>
    <p:sldId id="268" r:id="rId9"/>
    <p:sldId id="271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831202-0ED8-4381-99D6-165E603EF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0A54EF-4E5F-4309-A0C3-BEA432594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41597BC-E9C5-49CC-8501-8B4574C63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F746-3E9A-41FB-A688-37EA924BCF12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E29FD60-3DD2-4AE1-9928-AF3AA36D6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7D08A9F-61AA-4F4D-AB1A-367CEB13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FDDC-7E42-4FF8-8303-1DC636B471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361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EC574E-E151-45EF-A1B0-46F1349E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403913C-8C65-47FB-A8B3-5A0F87E6E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AB2CB63-0713-4FD3-963B-EEE45F181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F746-3E9A-41FB-A688-37EA924BCF12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638EC55-06C9-4E77-969D-B9012FFC3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693FBBE-82D2-4467-BB85-E34767DC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FDDC-7E42-4FF8-8303-1DC636B471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205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463361F3-DDE9-41F8-9072-1CF92ADCD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6CBB8A9-8E08-43AB-B5EC-6DA1B5853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1A5A59A-8E5E-4CDE-85D8-FCC4BE53A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F746-3E9A-41FB-A688-37EA924BCF12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F5B670E-A61C-4EC0-94B2-3441AF62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448343E-F41B-4BCD-9BDE-ECEE04DA3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FDDC-7E42-4FF8-8303-1DC636B471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377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BDD4A1-4A81-4356-B2E3-8D83D51B1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45D45B9-C3A0-413B-8288-B4B1C52A0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378E171-BA4F-452F-A4AB-2A39E192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F746-3E9A-41FB-A688-37EA924BCF12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318E1A3-9F47-4123-8F9F-56219C59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3983902-7EB4-49C6-8CB9-E20879FB6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FDDC-7E42-4FF8-8303-1DC636B471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958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2CCF66-5036-4061-A502-F6C29CA6F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B5737BD-EFB0-408D-96CC-E2C22537B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C144EFE-63E5-4DB1-89D1-04FE8C38A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F746-3E9A-41FB-A688-37EA924BCF12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C1AAA34-1051-45F6-AFF6-D1238BC4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5C2597E-B276-47F6-AD72-6B39D8977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FDDC-7E42-4FF8-8303-1DC636B471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370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DCBC82-7F7F-4EDE-AFE0-BA625C7AF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7BBE255-4CF0-4807-A3E5-28631D7D2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0D33702-E06A-4248-B993-F72BA5ECC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6D9F057-42B0-4A78-82A7-6AE7C9422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F746-3E9A-41FB-A688-37EA924BCF12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68F0294-4A6F-4941-8C90-B3F85E60E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CBF4107-4043-4E3D-BFD4-98517B5E0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FDDC-7E42-4FF8-8303-1DC636B471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217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6D299C-056D-4170-8DE1-ADABE281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3D81169-C706-4052-B30B-FDCA72D38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CD4951F-685C-449A-84E3-E65269110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0A03C9F2-1B0C-41F3-A035-E879C8CCB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ACDB29D-4548-4245-81C7-6E728E103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C275F65-CEBD-4164-A3EA-DE851F63B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F746-3E9A-41FB-A688-37EA924BCF12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79A3A62D-023B-444D-9E45-1193A8D7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CCCFD1C-E48D-492B-93DC-E7843EA7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FDDC-7E42-4FF8-8303-1DC636B471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657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6A710E-2B75-41AA-AC89-B466394E0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14409BA0-D0A8-498A-B884-2487D96F8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F746-3E9A-41FB-A688-37EA924BCF12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44C1099-F4FE-4FE2-883C-23D875291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A104775-C598-412C-A426-2F71F3BA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FDDC-7E42-4FF8-8303-1DC636B471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678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7864E91F-D734-4346-AB87-D5AA8E348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F746-3E9A-41FB-A688-37EA924BCF12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FF5C30B0-08FB-4F82-8EAB-FBEAD1F4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2EFDA0EA-5A47-494A-B2D8-6EDC457D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FDDC-7E42-4FF8-8303-1DC636B471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475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A32197-AF93-4815-9B77-3F7134E4C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1AE365A-C290-4C19-94EF-5BA26A04B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D787F9A-DA4F-4B06-AEA1-7CB682287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CFBBFBC-C806-4B59-981E-0ED69C17E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F746-3E9A-41FB-A688-37EA924BCF12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76517CE-1DA3-49FD-8FF5-A11ED3DBC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8019EFC-A4C3-407E-AE08-B6FAD43DC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FDDC-7E42-4FF8-8303-1DC636B471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814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D99C87-174D-4613-8F17-058E6901C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F313ECD-AD6C-4850-8003-9735C8A3E0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E220868-1267-4A7F-87C6-3FF16A1C2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F75AB8E-E476-4C9E-A6F1-E78BF8BFF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F746-3E9A-41FB-A688-37EA924BCF12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5F265A2-9C2A-4216-B7BD-5DB84064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66F2B76-4E4C-4BEF-8252-1AF84F707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FDDC-7E42-4FF8-8303-1DC636B471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915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9E74474E-886F-40D2-AD9D-7C9BFCDA8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953D10A-99AD-402D-AB29-DFC72523F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64F4E2D-820D-4D0B-82BB-CAECFB78BC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7F746-3E9A-41FB-A688-37EA924BCF12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6F028B9-4CD7-447B-B12D-BC6FD9BCD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C684F38-A43E-450A-BB94-83FEB28A7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9FDDC-7E42-4FF8-8303-1DC636B471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349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tmp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nQHO2uX1pA" TargetMode="External"/><Relationship Id="rId3" Type="http://schemas.microsoft.com/office/2007/relationships/media" Target="../media/media3.m4a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tmp"/><Relationship Id="rId4" Type="http://schemas.openxmlformats.org/officeDocument/2006/relationships/audio" Target="../media/media3.m4a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hyperlink" Target="https://wordwall.net/resource/6725326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tmp"/><Relationship Id="rId4" Type="http://schemas.openxmlformats.org/officeDocument/2006/relationships/audio" Target="../media/media5.m4a"/><Relationship Id="rId9" Type="http://schemas.openxmlformats.org/officeDocument/2006/relationships/hyperlink" Target="https://wordwall.net/resource/6794898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tmp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s://www.youtube.com/watch?v=wN-SosNhzzY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hyperlink" Target="https://www.youtube.com/watch?v=bgyTYmFD3v8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hyperlink" Target="https://www.youtube.com/watch?v=ayCLci4JIt4&amp;t=76s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microsoft.com/office/2007/relationships/media" Target="../media/media10.m4a"/><Relationship Id="rId7" Type="http://schemas.openxmlformats.org/officeDocument/2006/relationships/image" Target="../media/image8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0.m4a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microsoft.com/office/2007/relationships/media" Target="../media/media12.m4a"/><Relationship Id="rId7" Type="http://schemas.openxmlformats.org/officeDocument/2006/relationships/image" Target="../media/image8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.jpe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5.png"/><Relationship Id="rId4" Type="http://schemas.openxmlformats.org/officeDocument/2006/relationships/audio" Target="../media/media12.m4a"/><Relationship Id="rId9" Type="http://schemas.openxmlformats.org/officeDocument/2006/relationships/image" Target="../media/image14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microsoft.com/office/2007/relationships/media" Target="../media/media14.m4a"/><Relationship Id="rId7" Type="http://schemas.openxmlformats.org/officeDocument/2006/relationships/image" Target="../media/image8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audio" Target="../media/media14.m4a"/><Relationship Id="rId9" Type="http://schemas.openxmlformats.org/officeDocument/2006/relationships/image" Target="../media/image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A3FD6C7-BB23-4285-9E23-5BFDD5D176E2}"/>
              </a:ext>
            </a:extLst>
          </p:cNvPr>
          <p:cNvSpPr txBox="1"/>
          <p:nvPr/>
        </p:nvSpPr>
        <p:spPr>
          <a:xfrm>
            <a:off x="2769704" y="5393635"/>
            <a:ext cx="6758609" cy="6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1028701" y="557213"/>
            <a:ext cx="10358438" cy="5700712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47AD308-368C-4547-89A9-3DC482276B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87" y="1246600"/>
            <a:ext cx="8571265" cy="4321935"/>
          </a:xfrm>
          <a:prstGeom prst="rect">
            <a:avLst/>
          </a:prstGeom>
          <a:ln w="190500" cap="sq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02098ABB-8500-4721-A6B9-AF475EC6F7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8318" y="3102768"/>
            <a:ext cx="609600" cy="609600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9BF23FF6-E6FC-4606-85F3-3BB05CB3B8FD}"/>
              </a:ext>
            </a:extLst>
          </p:cNvPr>
          <p:cNvSpPr/>
          <p:nvPr/>
        </p:nvSpPr>
        <p:spPr>
          <a:xfrm>
            <a:off x="4891596" y="3429000"/>
            <a:ext cx="2716567" cy="512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/>
              <a:t>19. 11. 2021</a:t>
            </a:r>
          </a:p>
        </p:txBody>
      </p:sp>
    </p:spTree>
    <p:extLst>
      <p:ext uri="{BB962C8B-B14F-4D97-AF65-F5344CB8AC3E}">
        <p14:creationId xmlns:p14="http://schemas.microsoft.com/office/powerpoint/2010/main" val="373766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avokotnik 19"/>
          <p:cNvSpPr/>
          <p:nvPr/>
        </p:nvSpPr>
        <p:spPr>
          <a:xfrm>
            <a:off x="0" y="400050"/>
            <a:ext cx="12192000" cy="9286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ravokotnik 18"/>
          <p:cNvSpPr/>
          <p:nvPr/>
        </p:nvSpPr>
        <p:spPr>
          <a:xfrm>
            <a:off x="1671637" y="1464892"/>
            <a:ext cx="8474782" cy="470474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6033A1A-9B6D-4D8C-973B-7A2CC8161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008" y="588682"/>
            <a:ext cx="9144000" cy="740013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rgbClr val="0070C0"/>
                </a:solidFill>
              </a:rPr>
              <a:t>ZAJTRK ZA ZDRAV ZAČETEK DNEVA</a:t>
            </a:r>
          </a:p>
        </p:txBody>
      </p:sp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80540229-F3EB-4719-B221-456C584253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89184" y="2360804"/>
            <a:ext cx="609600" cy="609600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F1CBF98C-2173-4E39-A155-2C4D3FB94DA4}"/>
              </a:ext>
            </a:extLst>
          </p:cNvPr>
          <p:cNvSpPr txBox="1"/>
          <p:nvPr/>
        </p:nvSpPr>
        <p:spPr>
          <a:xfrm>
            <a:off x="4712093" y="5523305"/>
            <a:ext cx="239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hlinkClick r:id="rId8"/>
              </a:rPr>
              <a:t>POVEZAVA</a:t>
            </a:r>
            <a:r>
              <a:rPr lang="sl-SI" dirty="0">
                <a:solidFill>
                  <a:schemeClr val="bg1"/>
                </a:solidFill>
                <a:hlinkClick r:id="rId8"/>
              </a:rPr>
              <a:t> </a:t>
            </a:r>
            <a:r>
              <a:rPr lang="sl-SI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49617" y="5236870"/>
            <a:ext cx="609600" cy="609600"/>
          </a:xfrm>
          <a:prstGeom prst="rect">
            <a:avLst/>
          </a:prstGeom>
        </p:spPr>
      </p:pic>
      <p:pic>
        <p:nvPicPr>
          <p:cNvPr id="22" name="Slika 21" descr="Healthy breakfast | Slovenian breakfast: Homemade bread ..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84" y="2006289"/>
            <a:ext cx="6420488" cy="3621950"/>
          </a:xfrm>
          <a:prstGeom prst="rect">
            <a:avLst/>
          </a:prstGeom>
        </p:spPr>
      </p:pic>
      <p:pic>
        <p:nvPicPr>
          <p:cNvPr id="25" name="Slika 24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608" y="253259"/>
            <a:ext cx="1133475" cy="1276350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610" y="5465119"/>
            <a:ext cx="910227" cy="102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0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2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033A1A-9B6D-4D8C-973B-7A2CC81615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4EB0B81-5E3E-49B4-AB35-AE4EDB12B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367" y="532573"/>
            <a:ext cx="10263447" cy="205893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2104699" y="2442459"/>
            <a:ext cx="8474782" cy="1139252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>
                <a:solidFill>
                  <a:prstClr val="black"/>
                </a:solidFill>
                <a:hlinkClick r:id="rId7"/>
              </a:rPr>
              <a:t>POVEZAVA</a:t>
            </a:r>
            <a:endParaRPr lang="sl-SI" sz="3600" dirty="0"/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81714" y="2618588"/>
            <a:ext cx="609600" cy="609600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2104699" y="4009505"/>
            <a:ext cx="8474782" cy="1139252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>
                <a:solidFill>
                  <a:prstClr val="black"/>
                </a:solidFill>
                <a:hlinkClick r:id="rId9"/>
              </a:rPr>
              <a:t>POVEZAVA</a:t>
            </a:r>
            <a:endParaRPr lang="sl-SI" sz="3600" dirty="0"/>
          </a:p>
        </p:txBody>
      </p:sp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81714" y="4274331"/>
            <a:ext cx="609600" cy="609600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3591314" y="1523999"/>
            <a:ext cx="46811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ČE ŠE NE ZNAŠ BRATI, PROSI STARŠE ZA POMOČ. 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1662113" y="6113671"/>
            <a:ext cx="9582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KRUH – MOKA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MLEKO – KRAVA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 – ČEBELA    MASLO  - MLEKO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JABOLKO - JABLANA</a:t>
            </a:r>
            <a:endParaRPr lang="sl-SI" dirty="0"/>
          </a:p>
        </p:txBody>
      </p:sp>
      <p:pic>
        <p:nvPicPr>
          <p:cNvPr id="14" name="Slika 1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058" y="371682"/>
            <a:ext cx="1547423" cy="177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2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033A1A-9B6D-4D8C-973B-7A2CC81615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4EB0B81-5E3E-49B4-AB35-AE4EDB12B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367" y="532573"/>
            <a:ext cx="10263447" cy="205893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2081755" y="570988"/>
            <a:ext cx="8474782" cy="5715512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3600" dirty="0"/>
          </a:p>
        </p:txBody>
      </p:sp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47913" y="5103371"/>
            <a:ext cx="609600" cy="6096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047558" y="904952"/>
            <a:ext cx="2543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hlinkClick r:id="rId6"/>
              </a:rPr>
              <a:t>POVEZAVA</a:t>
            </a:r>
            <a:endParaRPr lang="sl-SI" sz="4000" dirty="0"/>
          </a:p>
        </p:txBody>
      </p:sp>
      <p:pic>
        <p:nvPicPr>
          <p:cNvPr id="12" name="Slika 11" descr="Obrezovanje zaslona 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42" y="1868664"/>
            <a:ext cx="4215094" cy="32661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Pravokotnik 13"/>
          <p:cNvSpPr/>
          <p:nvPr/>
        </p:nvSpPr>
        <p:spPr>
          <a:xfrm>
            <a:off x="4450355" y="5325960"/>
            <a:ext cx="3783467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5" name="Slika 1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64" y="923863"/>
            <a:ext cx="1133475" cy="1276350"/>
          </a:xfrm>
          <a:prstGeom prst="rect">
            <a:avLst/>
          </a:prstGeom>
        </p:spPr>
      </p:pic>
      <p:sp>
        <p:nvSpPr>
          <p:cNvPr id="13" name="PoljeZBesedilom 12"/>
          <p:cNvSpPr txBox="1"/>
          <p:nvPr/>
        </p:nvSpPr>
        <p:spPr>
          <a:xfrm>
            <a:off x="4868732" y="5325960"/>
            <a:ext cx="3030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DOBER TEK!</a:t>
            </a:r>
          </a:p>
        </p:txBody>
      </p:sp>
    </p:spTree>
    <p:extLst>
      <p:ext uri="{BB962C8B-B14F-4D97-AF65-F5344CB8AC3E}">
        <p14:creationId xmlns:p14="http://schemas.microsoft.com/office/powerpoint/2010/main" val="297796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74EB0B81-5E3E-49B4-AB35-AE4EDB12B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7560" y="1317568"/>
            <a:ext cx="9144000" cy="1655762"/>
          </a:xfrm>
        </p:spPr>
        <p:txBody>
          <a:bodyPr/>
          <a:lstStyle/>
          <a:p>
            <a:r>
              <a:rPr lang="sl-SI" dirty="0"/>
              <a:t> 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025" y="749424"/>
            <a:ext cx="9901755" cy="5724640"/>
          </a:xfrm>
          <a:prstGeom prst="ellipse">
            <a:avLst/>
          </a:prstGeom>
          <a:ln w="63500" cap="rnd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520745" y="1565258"/>
            <a:ext cx="3076575" cy="914314"/>
          </a:xfrm>
        </p:spPr>
        <p:txBody>
          <a:bodyPr>
            <a:normAutofit/>
          </a:bodyPr>
          <a:lstStyle/>
          <a:p>
            <a:r>
              <a:rPr lang="sl-SI" sz="2400" b="1" dirty="0">
                <a:solidFill>
                  <a:srgbClr val="0070C0"/>
                </a:solidFill>
              </a:rPr>
              <a:t>OGLEJ SI FILM </a:t>
            </a:r>
            <a:br>
              <a:rPr lang="sl-SI" sz="2400" b="1" dirty="0">
                <a:solidFill>
                  <a:srgbClr val="0070C0"/>
                </a:solidFill>
              </a:rPr>
            </a:br>
            <a:r>
              <a:rPr lang="sl-SI" sz="2400" b="1" dirty="0">
                <a:solidFill>
                  <a:srgbClr val="0070C0"/>
                </a:solidFill>
              </a:rPr>
              <a:t>O KRANJSKI SIVKI.</a:t>
            </a:r>
          </a:p>
        </p:txBody>
      </p:sp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14999" y="4496219"/>
            <a:ext cx="609600" cy="609600"/>
          </a:xfrm>
          <a:prstGeom prst="rect">
            <a:avLst/>
          </a:prstGeom>
        </p:spPr>
      </p:pic>
      <p:pic>
        <p:nvPicPr>
          <p:cNvPr id="4098" name="Picture 2" descr="Kranjska siv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39" y="1000071"/>
            <a:ext cx="4876800" cy="29758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 descr="Obrezovanje zaslona 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62" y="2842247"/>
            <a:ext cx="3677163" cy="22672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Slika 11" descr="Obrezovanje zaslona 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339" y="4512513"/>
            <a:ext cx="1981477" cy="14956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PoljeZBesedilom 12"/>
          <p:cNvSpPr txBox="1"/>
          <p:nvPr/>
        </p:nvSpPr>
        <p:spPr>
          <a:xfrm flipH="1">
            <a:off x="4986596" y="5472188"/>
            <a:ext cx="2614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hlinkClick r:id="rId10"/>
              </a:rPr>
              <a:t>POVEZAVA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234491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74EB0B81-5E3E-49B4-AB35-AE4EDB12B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7560" y="1317568"/>
            <a:ext cx="9144000" cy="1655762"/>
          </a:xfrm>
        </p:spPr>
        <p:txBody>
          <a:bodyPr/>
          <a:lstStyle/>
          <a:p>
            <a:r>
              <a:rPr lang="sl-SI" dirty="0"/>
              <a:t> 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024" y="692274"/>
            <a:ext cx="9901755" cy="57246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3112654" y="584937"/>
            <a:ext cx="5693312" cy="883998"/>
          </a:xfrm>
        </p:spPr>
        <p:txBody>
          <a:bodyPr>
            <a:normAutofit/>
          </a:bodyPr>
          <a:lstStyle/>
          <a:p>
            <a:r>
              <a:rPr lang="sl-SI" sz="3600" dirty="0"/>
              <a:t>ZAPLEŠI Z NAMI</a:t>
            </a:r>
          </a:p>
        </p:txBody>
      </p:sp>
      <p:sp>
        <p:nvSpPr>
          <p:cNvPr id="13" name="PoljeZBesedilom 12"/>
          <p:cNvSpPr txBox="1"/>
          <p:nvPr/>
        </p:nvSpPr>
        <p:spPr>
          <a:xfrm flipH="1">
            <a:off x="4858007" y="5478962"/>
            <a:ext cx="2614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hlinkClick r:id="rId6"/>
              </a:rPr>
              <a:t>POVEZAVA</a:t>
            </a:r>
            <a:endParaRPr lang="sl-SI" sz="4000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12654" y="3554594"/>
            <a:ext cx="609600" cy="609600"/>
          </a:xfrm>
          <a:prstGeom prst="rect">
            <a:avLst/>
          </a:prstGeom>
        </p:spPr>
      </p:pic>
      <p:pic>
        <p:nvPicPr>
          <p:cNvPr id="6" name="Slika 5" descr="Obrezovanje zaslona 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394" y="2607114"/>
            <a:ext cx="3920064" cy="26417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Pravokotnik 6"/>
          <p:cNvSpPr/>
          <p:nvPr/>
        </p:nvSpPr>
        <p:spPr>
          <a:xfrm>
            <a:off x="3653248" y="1683784"/>
            <a:ext cx="5024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ZUM, ZUM, ZUM</a:t>
            </a:r>
          </a:p>
        </p:txBody>
      </p:sp>
    </p:spTree>
    <p:extLst>
      <p:ext uri="{BB962C8B-B14F-4D97-AF65-F5344CB8AC3E}">
        <p14:creationId xmlns:p14="http://schemas.microsoft.com/office/powerpoint/2010/main" val="158984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5121" y="806574"/>
            <a:ext cx="9901755" cy="5724640"/>
          </a:xfrm>
          <a:prstGeom prst="rect">
            <a:avLst/>
          </a:prstGeom>
        </p:spPr>
      </p:pic>
      <p:sp>
        <p:nvSpPr>
          <p:cNvPr id="12" name="Naslov 7"/>
          <p:cNvSpPr txBox="1">
            <a:spLocks/>
          </p:cNvSpPr>
          <p:nvPr/>
        </p:nvSpPr>
        <p:spPr>
          <a:xfrm>
            <a:off x="8201025" y="5005100"/>
            <a:ext cx="1285875" cy="9425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4EB0B81-5E3E-49B4-AB35-AE4EDB12B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7560" y="1317568"/>
            <a:ext cx="9144000" cy="1655762"/>
          </a:xfrm>
        </p:spPr>
        <p:txBody>
          <a:bodyPr/>
          <a:lstStyle/>
          <a:p>
            <a:r>
              <a:rPr lang="sl-SI" dirty="0"/>
              <a:t> </a:t>
            </a:r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64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sl-SI" dirty="0"/>
              <a:t>IZDELAJMO ČEBELO</a:t>
            </a:r>
          </a:p>
        </p:txBody>
      </p:sp>
      <p:sp>
        <p:nvSpPr>
          <p:cNvPr id="4" name="Pravokotnik 3"/>
          <p:cNvSpPr/>
          <p:nvPr/>
        </p:nvSpPr>
        <p:spPr>
          <a:xfrm>
            <a:off x="2059781" y="2501777"/>
            <a:ext cx="807243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rgbClr val="231F20"/>
                </a:solidFill>
                <a:latin typeface="Questrial"/>
              </a:rPr>
              <a:t>ZA ČEBELICO NA SLIKI POTREBUJEŠ: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231F20"/>
                </a:solidFill>
                <a:latin typeface="Questrial"/>
              </a:rPr>
              <a:t>KARTONSKI TULEC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231F20"/>
                </a:solidFill>
                <a:latin typeface="Questrial"/>
              </a:rPr>
              <a:t>ČRNA IN RUMENA BARVA – VODENA ALI TEMPERA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231F20"/>
                </a:solidFill>
                <a:latin typeface="Questrial"/>
              </a:rPr>
              <a:t>ČRNA KOSMATENA ŽIČKA ALI ČRNO POBARVAN ZVIT PAPIR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231F20"/>
                </a:solidFill>
                <a:latin typeface="Questrial"/>
              </a:rPr>
              <a:t>OČI – LAHKO IZREZANE IZ KARTONA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231F20"/>
                </a:solidFill>
                <a:latin typeface="Questrial"/>
              </a:rPr>
              <a:t>ČASOPIS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231F20"/>
                </a:solidFill>
                <a:latin typeface="Questrial"/>
              </a:rPr>
              <a:t>MAJHEN KONIČASTI IZVIJAČ (ALI KAJ PODOBNEGA ZA LUKNJE V KARTONSKI CEVI)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231F20"/>
                </a:solidFill>
                <a:latin typeface="Questrial"/>
              </a:rPr>
              <a:t>SPENJALNIK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231F20"/>
                </a:solidFill>
                <a:latin typeface="Questrial"/>
              </a:rPr>
              <a:t>ŠKARJE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231F20"/>
                </a:solidFill>
                <a:latin typeface="Questrial"/>
              </a:rPr>
              <a:t>LEPILO</a:t>
            </a:r>
            <a:endParaRPr lang="sl-SI" b="0" i="0" dirty="0">
              <a:solidFill>
                <a:srgbClr val="231F20"/>
              </a:solidFill>
              <a:effectLst/>
              <a:latin typeface="Questrial"/>
            </a:endParaRPr>
          </a:p>
        </p:txBody>
      </p:sp>
      <p:pic>
        <p:nvPicPr>
          <p:cNvPr id="14" name="Slika 13" descr="Obrezovanje zaslona 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8716">
            <a:off x="8620023" y="2224013"/>
            <a:ext cx="1543901" cy="1113045"/>
          </a:xfrm>
          <a:prstGeom prst="rect">
            <a:avLst/>
          </a:prstGeom>
        </p:spPr>
      </p:pic>
      <p:pic>
        <p:nvPicPr>
          <p:cNvPr id="9" name="Slika 8" descr="Obrezovanje zaslona 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1895">
            <a:off x="5771349" y="4905027"/>
            <a:ext cx="1118298" cy="806215"/>
          </a:xfrm>
          <a:prstGeom prst="rect">
            <a:avLst/>
          </a:prstGeom>
        </p:spPr>
      </p:pic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81222" y="5184778"/>
            <a:ext cx="609600" cy="609600"/>
          </a:xfrm>
          <a:prstGeom prst="rect">
            <a:avLst/>
          </a:prstGeom>
        </p:spPr>
      </p:pic>
      <p:pic>
        <p:nvPicPr>
          <p:cNvPr id="15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93884" y="1291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59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74EB0B81-5E3E-49B4-AB35-AE4EDB12B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7560" y="1317568"/>
            <a:ext cx="9144000" cy="1655762"/>
          </a:xfrm>
        </p:spPr>
        <p:txBody>
          <a:bodyPr/>
          <a:lstStyle/>
          <a:p>
            <a:r>
              <a:rPr lang="sl-SI" dirty="0"/>
              <a:t> 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688" y="434366"/>
            <a:ext cx="10186987" cy="6097807"/>
          </a:xfrm>
          <a:prstGeom prst="rect">
            <a:avLst/>
          </a:prstGeom>
        </p:spPr>
      </p:pic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1511059" y="763146"/>
            <a:ext cx="9144000" cy="1006475"/>
          </a:xfrm>
        </p:spPr>
        <p:txBody>
          <a:bodyPr/>
          <a:lstStyle/>
          <a:p>
            <a:r>
              <a:rPr lang="sl-SI" dirty="0"/>
              <a:t>IZDELAJMO ČEBELO</a:t>
            </a:r>
          </a:p>
        </p:txBody>
      </p:sp>
      <p:pic>
        <p:nvPicPr>
          <p:cNvPr id="14" name="Slika 13" descr="Obrezovanje zaslona 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4820">
            <a:off x="9357463" y="403371"/>
            <a:ext cx="1697966" cy="1224115"/>
          </a:xfrm>
          <a:prstGeom prst="rect">
            <a:avLst/>
          </a:prstGeom>
        </p:spPr>
      </p:pic>
      <p:pic>
        <p:nvPicPr>
          <p:cNvPr id="15" name="Označba mesta vsebine 3" descr="Obrezovanje zaslona 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676" y="2104863"/>
            <a:ext cx="3670853" cy="367085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9010" y="2093035"/>
            <a:ext cx="3718345" cy="3694510"/>
          </a:xfrm>
          <a:prstGeom prst="rect">
            <a:avLst/>
          </a:prstGeom>
        </p:spPr>
      </p:pic>
      <p:pic>
        <p:nvPicPr>
          <p:cNvPr id="1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97372" y="3541297"/>
            <a:ext cx="609600" cy="60960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3560732" y="5946012"/>
            <a:ext cx="579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FOTOGRAFIJO IZDELKA ODDAJ V SPLETNO UČILNICO.</a:t>
            </a:r>
          </a:p>
        </p:txBody>
      </p:sp>
      <p:pic>
        <p:nvPicPr>
          <p:cNvPr id="19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69410" y="36354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1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6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9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74EB0B81-5E3E-49B4-AB35-AE4EDB12B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7560" y="1317568"/>
            <a:ext cx="9144000" cy="1655762"/>
          </a:xfrm>
        </p:spPr>
        <p:txBody>
          <a:bodyPr/>
          <a:lstStyle/>
          <a:p>
            <a:r>
              <a:rPr lang="sl-SI" dirty="0"/>
              <a:t> 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88" y="510502"/>
            <a:ext cx="11464372" cy="5724640"/>
          </a:xfrm>
          <a:prstGeom prst="rect">
            <a:avLst/>
          </a:prstGeom>
        </p:spPr>
      </p:pic>
      <p:pic>
        <p:nvPicPr>
          <p:cNvPr id="7170" name="Picture 2" descr="Smirk Cat GIF - Smirk Cat Smile GIF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34" y="1782487"/>
            <a:ext cx="3194758" cy="338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524" y="784922"/>
            <a:ext cx="1133475" cy="1276350"/>
          </a:xfrm>
          <a:prstGeom prst="rect">
            <a:avLst/>
          </a:prstGeom>
        </p:spPr>
      </p:pic>
      <p:pic>
        <p:nvPicPr>
          <p:cNvPr id="20" name="Slika 1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68" y="4805261"/>
            <a:ext cx="1133475" cy="1276350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3567111" y="5443436"/>
            <a:ext cx="457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ZA DANES SI ZAKLJUČIL S ŠOLSKIM DELOM. 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4301001" y="953276"/>
            <a:ext cx="44338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600" dirty="0"/>
              <a:t>SUPER!</a:t>
            </a:r>
          </a:p>
        </p:txBody>
      </p:sp>
      <p:pic>
        <p:nvPicPr>
          <p:cNvPr id="21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2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3926" y="1012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1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3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437</TotalTime>
  <Words>138</Words>
  <Application>Microsoft Office PowerPoint</Application>
  <PresentationFormat>Širokozaslonsko</PresentationFormat>
  <Paragraphs>40</Paragraphs>
  <Slides>9</Slides>
  <Notes>0</Notes>
  <HiddenSlides>0</HiddenSlides>
  <MMClips>14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Questrial</vt:lpstr>
      <vt:lpstr>Officeova tema</vt:lpstr>
      <vt:lpstr>PowerPointova predstavitev</vt:lpstr>
      <vt:lpstr>ZAJTRK ZA ZDRAV ZAČETEK DNEVA</vt:lpstr>
      <vt:lpstr> </vt:lpstr>
      <vt:lpstr> </vt:lpstr>
      <vt:lpstr>OGLEJ SI FILM  O KRANJSKI SIVKI.</vt:lpstr>
      <vt:lpstr>ZAPLEŠI Z NAMI</vt:lpstr>
      <vt:lpstr>IZDELAJMO ČEBELO</vt:lpstr>
      <vt:lpstr>IZDELAJMO ČEBELO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Mojca Zakotnik</dc:creator>
  <cp:lastModifiedBy>Mojca Zakotnik</cp:lastModifiedBy>
  <cp:revision>40</cp:revision>
  <dcterms:created xsi:type="dcterms:W3CDTF">2020-11-17T07:34:55Z</dcterms:created>
  <dcterms:modified xsi:type="dcterms:W3CDTF">2021-11-16T19:17:39Z</dcterms:modified>
</cp:coreProperties>
</file>