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4" r:id="rId4"/>
    <p:sldId id="263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F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jca Zakotnik" userId="e27e58e3cc68cb7b" providerId="LiveId" clId="{66229900-D61F-4F09-9047-BA261FCEFD35}"/>
    <pc:docChg chg="delSld">
      <pc:chgData name="Mojca Zakotnik" userId="e27e58e3cc68cb7b" providerId="LiveId" clId="{66229900-D61F-4F09-9047-BA261FCEFD35}" dt="2021-11-06T17:52:58.680" v="0" actId="47"/>
      <pc:docMkLst>
        <pc:docMk/>
      </pc:docMkLst>
      <pc:sldChg chg="del">
        <pc:chgData name="Mojca Zakotnik" userId="e27e58e3cc68cb7b" providerId="LiveId" clId="{66229900-D61F-4F09-9047-BA261FCEFD35}" dt="2021-11-06T17:52:58.680" v="0" actId="47"/>
        <pc:sldMkLst>
          <pc:docMk/>
          <pc:sldMk cId="391888557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195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34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22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703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255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817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620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242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291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166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5879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7DD06-1914-468E-B445-99C460070171}" type="datetimeFigureOut">
              <a:rPr lang="sl-SI" smtClean="0"/>
              <a:t>6. 11. 2021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54C8-4B89-4F61-8314-DA5B2B9596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66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" y="144243"/>
            <a:ext cx="11956725" cy="6499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810" y="1969478"/>
            <a:ext cx="11454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/>
              <a:t>TELOVADIMO S ČASOPISNIM PAPIRJEM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100000" l="0" r="89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5212" y="2275112"/>
            <a:ext cx="5607423" cy="551329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4045" y="253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7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20663"/>
            <a:ext cx="11049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7764" y="4696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STOJ RAZKORAČNO, PAPIR DRŽI Z OBEMA ROKAMA PRED SABO, VZPNI SE NA PRSTE IN ROKI DVIGNI V ZRAK.</a:t>
            </a:r>
            <a:endParaRPr lang="sl-SI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2" y="1238484"/>
            <a:ext cx="733425" cy="104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2322" y="1558659"/>
            <a:ext cx="524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PAPIR</a:t>
            </a:r>
            <a:r>
              <a:rPr lang="sl-S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 POLOŽI NA GLAVO, POČASI POČEPNI .</a:t>
            </a:r>
            <a:endParaRPr lang="sl-SI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358888"/>
            <a:ext cx="600075" cy="96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7764" y="2570150"/>
            <a:ext cx="4626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PAPIR</a:t>
            </a:r>
            <a:r>
              <a:rPr lang="sl-S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VRZI V ZRAK IN GA SKUŠAJ UJETI.</a:t>
            </a:r>
            <a:endParaRPr lang="sl-SI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2" y="3421996"/>
            <a:ext cx="8286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9509" y="3515378"/>
            <a:ext cx="596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PAPIR</a:t>
            </a:r>
            <a:r>
              <a:rPr lang="sl-S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POLOŽI NA TLA IN GA SONOŽNO PRESKAKUJ.</a:t>
            </a:r>
            <a:endParaRPr lang="sl-SI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4424787"/>
            <a:ext cx="933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2322" y="44606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SEDI RAZNOŽNO, PAPIR DRŽI Z ROKAMA PRED SABO, TRUP SUKAJ V DESNO IN LEVO.</a:t>
            </a:r>
            <a:endParaRPr lang="sl-SI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5468617"/>
            <a:ext cx="10096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37764" y="54670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LEZI NA HRBET, PAPIR POLOŽI ZA GLAVO IN SE S PRSTI NA NOGAH DOTAKNI PAPIRJA.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23612" y="164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3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60" y="201706"/>
            <a:ext cx="11779622" cy="6494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34" y="847166"/>
            <a:ext cx="3361766" cy="3953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504" y="847166"/>
            <a:ext cx="3254189" cy="3953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5506" y="847166"/>
            <a:ext cx="3281082" cy="3953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8234" y="340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9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V="1">
            <a:off x="3449588" y="-2749937"/>
            <a:ext cx="5653040" cy="1183178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5745" y="339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9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86</Words>
  <Application>Microsoft Office PowerPoint</Application>
  <PresentationFormat>Širokozaslonsko</PresentationFormat>
  <Paragraphs>7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Microsoftov račun</dc:creator>
  <cp:lastModifiedBy>Mojca Zakotnik</cp:lastModifiedBy>
  <cp:revision>30</cp:revision>
  <dcterms:created xsi:type="dcterms:W3CDTF">2020-12-03T20:53:37Z</dcterms:created>
  <dcterms:modified xsi:type="dcterms:W3CDTF">2021-11-06T17:53:02Z</dcterms:modified>
</cp:coreProperties>
</file>