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3" r:id="rId6"/>
    <p:sldId id="261" r:id="rId7"/>
    <p:sldId id="260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07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970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338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179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459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420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807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224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81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517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736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47205-46F9-412B-9888-437CD3199447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A0207-AB04-4F9E-8D49-00C28E1F99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85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m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10" Type="http://schemas.openxmlformats.org/officeDocument/2006/relationships/image" Target="../media/image21.png"/><Relationship Id="rId4" Type="http://schemas.openxmlformats.org/officeDocument/2006/relationships/audio" Target="../media/media12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4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804" y="625946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16" y="355866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36" y="1382644"/>
            <a:ext cx="4225871" cy="468917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360763" y="4429919"/>
            <a:ext cx="4319901" cy="132343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sl-SI" sz="8000" dirty="0" smtClean="0"/>
              <a:t>TEKOČINE</a:t>
            </a:r>
            <a:endParaRPr lang="sl-SI" sz="8000" dirty="0"/>
          </a:p>
        </p:txBody>
      </p:sp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4" y="699609"/>
            <a:ext cx="1838731" cy="2604868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jeZBesedilom 9"/>
          <p:cNvSpPr txBox="1"/>
          <p:nvPr/>
        </p:nvSpPr>
        <p:spPr>
          <a:xfrm>
            <a:off x="2179574" y="5107027"/>
            <a:ext cx="27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SDZ SPOZNAVANJE OKOLJA, </a:t>
            </a:r>
          </a:p>
          <a:p>
            <a:pPr algn="ctr"/>
            <a:r>
              <a:rPr lang="sl-SI" dirty="0" smtClean="0"/>
              <a:t>STR. 40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9626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r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332" y="547688"/>
            <a:ext cx="609600" cy="609600"/>
          </a:xfrm>
          <a:prstGeom prst="rect">
            <a:avLst/>
          </a:prstGeom>
        </p:spPr>
      </p:pic>
      <p:pic>
        <p:nvPicPr>
          <p:cNvPr id="1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332" y="1491694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54" y="565846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30" y="340964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1776602" y="1122362"/>
            <a:ext cx="8077200" cy="4582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994" y="1466850"/>
            <a:ext cx="422739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2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6" time="0"/>
                    <p14:bmk name="Zaznamek 1" time="16999.97"/>
                    <p14:bmk name="Zaznamek 2" time="19649.9652"/>
                    <p14:bmk name="Zaznamek 3" time="22289.9602"/>
                    <p14:bmk name="Zaznamek 4" time="27049.9521"/>
                    <p14:bmk name="Zaznamek 5" time="30949.945"/>
                    <p14:bmk name="Zaznamek 7" time="33089.941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87" y="417355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92" y="398880"/>
            <a:ext cx="11520815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78" y="3930218"/>
            <a:ext cx="2775319" cy="2067658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240" y="727443"/>
            <a:ext cx="2972929" cy="1985824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971" y="1080219"/>
            <a:ext cx="3524429" cy="23466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482" y="1628828"/>
            <a:ext cx="3369114" cy="27830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1644" y="2102239"/>
            <a:ext cx="4207415" cy="3155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178" y="2732518"/>
            <a:ext cx="5214658" cy="35146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86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82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6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Zazname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6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Zazname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6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Zazname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6" bmkName="Zazname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Zaznamek 4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6" bmkName="Zazname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Zaznamek 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MediaBookmark" delay="0">
                        <p:tgtEl>
                          <p14:bmkTgt spid="6" bmkName="Zazname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Zaznamek 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82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3309.9947"/>
                    <p14:bmk name="Zaznamek 2" time="6379.9887"/>
                    <p14:bmk name="Zaznamek 3" time="8909.98439999999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82094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0" y="340964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8" y="668601"/>
            <a:ext cx="8501495" cy="55625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uščica dol 7"/>
          <p:cNvSpPr/>
          <p:nvPr/>
        </p:nvSpPr>
        <p:spPr>
          <a:xfrm>
            <a:off x="2363415" y="2296708"/>
            <a:ext cx="579864" cy="113742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uščica dol 8"/>
          <p:cNvSpPr/>
          <p:nvPr/>
        </p:nvSpPr>
        <p:spPr>
          <a:xfrm>
            <a:off x="7378390" y="646742"/>
            <a:ext cx="579864" cy="113742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97501">
            <a:off x="8391454" y="4681677"/>
            <a:ext cx="615749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2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65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3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65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098" y="693978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0" y="340964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945898" y="998778"/>
            <a:ext cx="10326029" cy="49065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85" y="1663937"/>
            <a:ext cx="8998853" cy="355308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224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695" y="521242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0" y="340964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945898" y="998778"/>
            <a:ext cx="10326029" cy="49065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85" y="1675502"/>
            <a:ext cx="8998853" cy="355308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5" name="Zaobljeni pravokotnik 4"/>
          <p:cNvSpPr/>
          <p:nvPr/>
        </p:nvSpPr>
        <p:spPr>
          <a:xfrm>
            <a:off x="2899317" y="3601175"/>
            <a:ext cx="847493" cy="11180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9" name="Raven povezovalnik 8"/>
          <p:cNvCxnSpPr/>
          <p:nvPr/>
        </p:nvCxnSpPr>
        <p:spPr>
          <a:xfrm flipV="1">
            <a:off x="4850780" y="3425125"/>
            <a:ext cx="2138956" cy="105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>
            <a:off x="2899317" y="3633548"/>
            <a:ext cx="84749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/>
          <p:cNvCxnSpPr/>
          <p:nvPr/>
        </p:nvCxnSpPr>
        <p:spPr>
          <a:xfrm>
            <a:off x="8402718" y="2985519"/>
            <a:ext cx="927262" cy="2115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3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47" y="865317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30" y="340964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579863" y="646771"/>
            <a:ext cx="11039707" cy="56648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voda,_mleko.theor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3631" y="865317"/>
            <a:ext cx="8894369" cy="52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695" y="588149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0" y="340964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945898" y="998778"/>
            <a:ext cx="10326029" cy="49065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62" y="1603292"/>
            <a:ext cx="8426676" cy="36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7199.9873"/>
                    <p14:bmk name="Zaznamek 2" time="22679.9601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720" y="512761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15" y="340963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932985" y="675393"/>
            <a:ext cx="10326029" cy="55533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10" y="1036287"/>
            <a:ext cx="9026175" cy="4698576"/>
          </a:xfrm>
          <a:prstGeom prst="rect">
            <a:avLst/>
          </a:prstGeom>
        </p:spPr>
      </p:pic>
      <p:sp>
        <p:nvSpPr>
          <p:cNvPr id="9" name="Puščica gor 8"/>
          <p:cNvSpPr/>
          <p:nvPr/>
        </p:nvSpPr>
        <p:spPr>
          <a:xfrm rot="3158102">
            <a:off x="2260167" y="4377435"/>
            <a:ext cx="400300" cy="11677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53587">
            <a:off x="6250029" y="3248887"/>
            <a:ext cx="100592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66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Zazname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5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Zaznamek 2"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66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12979.9781"/>
                    <p14:bmk name="Zaznamek 2" time="26543.1726"/>
                    <p14:bmk name="Zaznamek 3" time="33503.1602"/>
                    <p14:bmk name="Zaznamek 4" time="43375.459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251" y="1491694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16" y="398880"/>
            <a:ext cx="11587567" cy="62221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6779941" y="1122362"/>
            <a:ext cx="324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878619" y="733309"/>
            <a:ext cx="10326029" cy="55533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23" y="921922"/>
            <a:ext cx="3637245" cy="5176079"/>
          </a:xfrm>
          <a:prstGeom prst="rect">
            <a:avLst/>
          </a:prstGeom>
        </p:spPr>
      </p:pic>
      <p:sp>
        <p:nvSpPr>
          <p:cNvPr id="12" name="Puščica gor 11"/>
          <p:cNvSpPr/>
          <p:nvPr/>
        </p:nvSpPr>
        <p:spPr>
          <a:xfrm rot="16200000">
            <a:off x="7640464" y="1598405"/>
            <a:ext cx="494965" cy="15007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gor 12"/>
          <p:cNvSpPr/>
          <p:nvPr/>
        </p:nvSpPr>
        <p:spPr>
          <a:xfrm rot="16200000">
            <a:off x="7691903" y="2401472"/>
            <a:ext cx="494965" cy="150074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uščica gor 14"/>
          <p:cNvSpPr/>
          <p:nvPr/>
        </p:nvSpPr>
        <p:spPr>
          <a:xfrm rot="5400000">
            <a:off x="3685529" y="4352021"/>
            <a:ext cx="494965" cy="150074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996" y="907865"/>
            <a:ext cx="2054530" cy="281659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949" y="1570597"/>
            <a:ext cx="2726013" cy="27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52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9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Zazname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9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Zaznamek 3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9" bmkName="Zazname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Zaznamek 4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52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8</Words>
  <Application>Microsoft Office PowerPoint</Application>
  <PresentationFormat>Širokozaslonsko</PresentationFormat>
  <Paragraphs>3</Paragraphs>
  <Slides>10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SIO</dc:creator>
  <cp:lastModifiedBy>SIO</cp:lastModifiedBy>
  <cp:revision>19</cp:revision>
  <dcterms:created xsi:type="dcterms:W3CDTF">2021-01-03T10:13:35Z</dcterms:created>
  <dcterms:modified xsi:type="dcterms:W3CDTF">2021-01-04T11:38:39Z</dcterms:modified>
</cp:coreProperties>
</file>