
<file path=[Content_Types].xml><?xml version="1.0" encoding="utf-8"?>
<Types xmlns="http://schemas.openxmlformats.org/package/2006/content-types">
  <Default Extension="jpeg" ContentType="image/jpeg"/>
  <Default Extension="m4a" ContentType="audio/mp4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3" r:id="rId1"/>
  </p:sldMasterIdLst>
  <p:sldIdLst>
    <p:sldId id="256" r:id="rId2"/>
    <p:sldId id="257" r:id="rId3"/>
    <p:sldId id="276" r:id="rId4"/>
    <p:sldId id="277" r:id="rId5"/>
    <p:sldId id="275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586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4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2063115" y="630937"/>
            <a:ext cx="5230368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8892" y="1098388"/>
            <a:ext cx="7738814" cy="4394988"/>
          </a:xfrm>
        </p:spPr>
        <p:txBody>
          <a:bodyPr anchor="ctr">
            <a:noAutofit/>
          </a:bodyPr>
          <a:lstStyle>
            <a:lvl1pPr algn="ctr">
              <a:defRPr sz="7500" spc="600" baseline="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61284" y="5979197"/>
            <a:ext cx="6034030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1500" b="1" i="0" cap="all" spc="300" baseline="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sl-SI"/>
              <a:t>Kliknite, če želite urediti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8892" y="6375679"/>
            <a:ext cx="174729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8806575A-B27E-411E-947A-7BCE45D921F0}" type="datetimeFigureOut">
              <a:rPr lang="sl-SI" smtClean="0"/>
              <a:t>4. 01. 2021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35249" y="6375679"/>
            <a:ext cx="30861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00414" y="6375679"/>
            <a:ext cx="1747292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8FC38E2-DA7E-4466-9924-5A8030EE797C}" type="slidenum">
              <a:rPr lang="sl-SI" smtClean="0"/>
              <a:t>‹#›</a:t>
            </a:fld>
            <a:endParaRPr lang="sl-SI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 title="left edge border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069874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6575A-B27E-411E-947A-7BCE45D921F0}" type="datetimeFigureOut">
              <a:rPr lang="sl-SI" smtClean="0"/>
              <a:t>4. 01. 2021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C38E2-DA7E-4466-9924-5A8030EE797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68579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6911" y="382386"/>
            <a:ext cx="1771930" cy="5600404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42974" y="382386"/>
            <a:ext cx="5809517" cy="5600404"/>
          </a:xfrm>
        </p:spPr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6575A-B27E-411E-947A-7BCE45D921F0}" type="datetimeFigureOut">
              <a:rPr lang="sl-SI" smtClean="0"/>
              <a:t>4. 01. 2021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C38E2-DA7E-4466-9924-5A8030EE797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66821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6575A-B27E-411E-947A-7BCE45D921F0}" type="datetimeFigureOut">
              <a:rPr lang="sl-SI" smtClean="0"/>
              <a:t>4. 01. 2021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C38E2-DA7E-4466-9924-5A8030EE797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0560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2110979" cy="6858000"/>
          </a:xfrm>
          <a:custGeom>
            <a:avLst/>
            <a:gdLst/>
            <a:ahLst/>
            <a:cxnLst/>
            <a:rect l="0" t="0" r="r" b="b"/>
            <a:pathLst>
              <a:path w="1773" h="4320">
                <a:moveTo>
                  <a:pt x="0" y="0"/>
                </a:moveTo>
                <a:lnTo>
                  <a:pt x="891" y="0"/>
                </a:lnTo>
                <a:lnTo>
                  <a:pt x="906" y="56"/>
                </a:lnTo>
                <a:lnTo>
                  <a:pt x="921" y="111"/>
                </a:lnTo>
                <a:lnTo>
                  <a:pt x="938" y="165"/>
                </a:lnTo>
                <a:lnTo>
                  <a:pt x="957" y="217"/>
                </a:lnTo>
                <a:lnTo>
                  <a:pt x="980" y="266"/>
                </a:lnTo>
                <a:lnTo>
                  <a:pt x="1007" y="312"/>
                </a:lnTo>
                <a:lnTo>
                  <a:pt x="1036" y="351"/>
                </a:lnTo>
                <a:lnTo>
                  <a:pt x="1069" y="387"/>
                </a:lnTo>
                <a:lnTo>
                  <a:pt x="1105" y="422"/>
                </a:lnTo>
                <a:lnTo>
                  <a:pt x="1145" y="456"/>
                </a:lnTo>
                <a:lnTo>
                  <a:pt x="1185" y="487"/>
                </a:lnTo>
                <a:lnTo>
                  <a:pt x="1227" y="520"/>
                </a:lnTo>
                <a:lnTo>
                  <a:pt x="1270" y="551"/>
                </a:lnTo>
                <a:lnTo>
                  <a:pt x="1311" y="584"/>
                </a:lnTo>
                <a:lnTo>
                  <a:pt x="1352" y="617"/>
                </a:lnTo>
                <a:lnTo>
                  <a:pt x="1390" y="651"/>
                </a:lnTo>
                <a:lnTo>
                  <a:pt x="1425" y="687"/>
                </a:lnTo>
                <a:lnTo>
                  <a:pt x="1456" y="725"/>
                </a:lnTo>
                <a:lnTo>
                  <a:pt x="1484" y="765"/>
                </a:lnTo>
                <a:lnTo>
                  <a:pt x="1505" y="808"/>
                </a:lnTo>
                <a:lnTo>
                  <a:pt x="1521" y="856"/>
                </a:lnTo>
                <a:lnTo>
                  <a:pt x="1530" y="907"/>
                </a:lnTo>
                <a:lnTo>
                  <a:pt x="1534" y="960"/>
                </a:lnTo>
                <a:lnTo>
                  <a:pt x="1534" y="1013"/>
                </a:lnTo>
                <a:lnTo>
                  <a:pt x="1530" y="1068"/>
                </a:lnTo>
                <a:lnTo>
                  <a:pt x="1523" y="1125"/>
                </a:lnTo>
                <a:lnTo>
                  <a:pt x="1515" y="1181"/>
                </a:lnTo>
                <a:lnTo>
                  <a:pt x="1508" y="1237"/>
                </a:lnTo>
                <a:lnTo>
                  <a:pt x="1501" y="1293"/>
                </a:lnTo>
                <a:lnTo>
                  <a:pt x="1496" y="1350"/>
                </a:lnTo>
                <a:lnTo>
                  <a:pt x="1494" y="1405"/>
                </a:lnTo>
                <a:lnTo>
                  <a:pt x="1497" y="1458"/>
                </a:lnTo>
                <a:lnTo>
                  <a:pt x="1504" y="1511"/>
                </a:lnTo>
                <a:lnTo>
                  <a:pt x="1517" y="1560"/>
                </a:lnTo>
                <a:lnTo>
                  <a:pt x="1535" y="1610"/>
                </a:lnTo>
                <a:lnTo>
                  <a:pt x="1557" y="1659"/>
                </a:lnTo>
                <a:lnTo>
                  <a:pt x="1583" y="1708"/>
                </a:lnTo>
                <a:lnTo>
                  <a:pt x="1611" y="1757"/>
                </a:lnTo>
                <a:lnTo>
                  <a:pt x="1640" y="1807"/>
                </a:lnTo>
                <a:lnTo>
                  <a:pt x="1669" y="1855"/>
                </a:lnTo>
                <a:lnTo>
                  <a:pt x="1696" y="1905"/>
                </a:lnTo>
                <a:lnTo>
                  <a:pt x="1721" y="1954"/>
                </a:lnTo>
                <a:lnTo>
                  <a:pt x="1742" y="2006"/>
                </a:lnTo>
                <a:lnTo>
                  <a:pt x="1759" y="2057"/>
                </a:lnTo>
                <a:lnTo>
                  <a:pt x="1769" y="2108"/>
                </a:lnTo>
                <a:lnTo>
                  <a:pt x="1773" y="2160"/>
                </a:lnTo>
                <a:lnTo>
                  <a:pt x="1769" y="2212"/>
                </a:lnTo>
                <a:lnTo>
                  <a:pt x="1759" y="2263"/>
                </a:lnTo>
                <a:lnTo>
                  <a:pt x="1742" y="2314"/>
                </a:lnTo>
                <a:lnTo>
                  <a:pt x="1721" y="2366"/>
                </a:lnTo>
                <a:lnTo>
                  <a:pt x="1696" y="2415"/>
                </a:lnTo>
                <a:lnTo>
                  <a:pt x="1669" y="2465"/>
                </a:lnTo>
                <a:lnTo>
                  <a:pt x="1640" y="2513"/>
                </a:lnTo>
                <a:lnTo>
                  <a:pt x="1611" y="2563"/>
                </a:lnTo>
                <a:lnTo>
                  <a:pt x="1583" y="2612"/>
                </a:lnTo>
                <a:lnTo>
                  <a:pt x="1557" y="2661"/>
                </a:lnTo>
                <a:lnTo>
                  <a:pt x="1535" y="2710"/>
                </a:lnTo>
                <a:lnTo>
                  <a:pt x="1517" y="2760"/>
                </a:lnTo>
                <a:lnTo>
                  <a:pt x="1504" y="2809"/>
                </a:lnTo>
                <a:lnTo>
                  <a:pt x="1497" y="2862"/>
                </a:lnTo>
                <a:lnTo>
                  <a:pt x="1494" y="2915"/>
                </a:lnTo>
                <a:lnTo>
                  <a:pt x="1496" y="2970"/>
                </a:lnTo>
                <a:lnTo>
                  <a:pt x="1501" y="3027"/>
                </a:lnTo>
                <a:lnTo>
                  <a:pt x="1508" y="3083"/>
                </a:lnTo>
                <a:lnTo>
                  <a:pt x="1515" y="3139"/>
                </a:lnTo>
                <a:lnTo>
                  <a:pt x="1523" y="3195"/>
                </a:lnTo>
                <a:lnTo>
                  <a:pt x="1530" y="3252"/>
                </a:lnTo>
                <a:lnTo>
                  <a:pt x="1534" y="3307"/>
                </a:lnTo>
                <a:lnTo>
                  <a:pt x="1534" y="3360"/>
                </a:lnTo>
                <a:lnTo>
                  <a:pt x="1530" y="3413"/>
                </a:lnTo>
                <a:lnTo>
                  <a:pt x="1521" y="3464"/>
                </a:lnTo>
                <a:lnTo>
                  <a:pt x="1505" y="3512"/>
                </a:lnTo>
                <a:lnTo>
                  <a:pt x="1484" y="3555"/>
                </a:lnTo>
                <a:lnTo>
                  <a:pt x="1456" y="3595"/>
                </a:lnTo>
                <a:lnTo>
                  <a:pt x="1425" y="3633"/>
                </a:lnTo>
                <a:lnTo>
                  <a:pt x="1390" y="3669"/>
                </a:lnTo>
                <a:lnTo>
                  <a:pt x="1352" y="3703"/>
                </a:lnTo>
                <a:lnTo>
                  <a:pt x="1311" y="3736"/>
                </a:lnTo>
                <a:lnTo>
                  <a:pt x="1270" y="3769"/>
                </a:lnTo>
                <a:lnTo>
                  <a:pt x="1227" y="3800"/>
                </a:lnTo>
                <a:lnTo>
                  <a:pt x="1185" y="3833"/>
                </a:lnTo>
                <a:lnTo>
                  <a:pt x="1145" y="3864"/>
                </a:lnTo>
                <a:lnTo>
                  <a:pt x="1105" y="3898"/>
                </a:lnTo>
                <a:lnTo>
                  <a:pt x="1069" y="3933"/>
                </a:lnTo>
                <a:lnTo>
                  <a:pt x="1036" y="3969"/>
                </a:lnTo>
                <a:lnTo>
                  <a:pt x="1007" y="4008"/>
                </a:lnTo>
                <a:lnTo>
                  <a:pt x="980" y="4054"/>
                </a:lnTo>
                <a:lnTo>
                  <a:pt x="957" y="4103"/>
                </a:lnTo>
                <a:lnTo>
                  <a:pt x="938" y="4155"/>
                </a:lnTo>
                <a:lnTo>
                  <a:pt x="921" y="4209"/>
                </a:lnTo>
                <a:lnTo>
                  <a:pt x="906" y="4264"/>
                </a:lnTo>
                <a:lnTo>
                  <a:pt x="891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2197" y="1073889"/>
            <a:ext cx="6140303" cy="4064627"/>
          </a:xfrm>
        </p:spPr>
        <p:txBody>
          <a:bodyPr anchor="b">
            <a:normAutofit/>
          </a:bodyPr>
          <a:lstStyle>
            <a:lvl1pPr>
              <a:defRPr sz="6300" spc="600" baseline="0">
                <a:solidFill>
                  <a:schemeClr val="tx2"/>
                </a:solidFill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32198" y="5159782"/>
            <a:ext cx="5263116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500" b="1" i="0" cap="all" spc="300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427410" y="6375679"/>
            <a:ext cx="1120460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806575A-B27E-411E-947A-7BCE45D921F0}" type="datetimeFigureOut">
              <a:rPr lang="sl-SI" smtClean="0"/>
              <a:t>4. 01. 2021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9298" y="6375679"/>
            <a:ext cx="30861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56825" y="6375679"/>
            <a:ext cx="1115675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58FC38E2-DA7E-4466-9924-5A8030EE797C}" type="slidenum">
              <a:rPr lang="sl-SI" smtClean="0"/>
              <a:t>‹#›</a:t>
            </a:fld>
            <a:endParaRPr lang="sl-SI"/>
          </a:p>
        </p:txBody>
      </p:sp>
      <p:sp>
        <p:nvSpPr>
          <p:cNvPr id="16" name="Freeform 11"/>
          <p:cNvSpPr/>
          <p:nvPr/>
        </p:nvSpPr>
        <p:spPr bwMode="auto">
          <a:xfrm>
            <a:off x="655786" y="0"/>
            <a:ext cx="1234679" cy="6858000"/>
          </a:xfrm>
          <a:custGeom>
            <a:avLst/>
            <a:gdLst/>
            <a:ahLst/>
            <a:cxnLst/>
            <a:rect l="0" t="0" r="r" b="b"/>
            <a:pathLst>
              <a:path w="1037" h="4320">
                <a:moveTo>
                  <a:pt x="0" y="0"/>
                </a:moveTo>
                <a:lnTo>
                  <a:pt x="171" y="0"/>
                </a:lnTo>
                <a:lnTo>
                  <a:pt x="188" y="55"/>
                </a:lnTo>
                <a:lnTo>
                  <a:pt x="204" y="110"/>
                </a:lnTo>
                <a:lnTo>
                  <a:pt x="220" y="166"/>
                </a:lnTo>
                <a:lnTo>
                  <a:pt x="234" y="223"/>
                </a:lnTo>
                <a:lnTo>
                  <a:pt x="251" y="278"/>
                </a:lnTo>
                <a:lnTo>
                  <a:pt x="269" y="331"/>
                </a:lnTo>
                <a:lnTo>
                  <a:pt x="292" y="381"/>
                </a:lnTo>
                <a:lnTo>
                  <a:pt x="319" y="427"/>
                </a:lnTo>
                <a:lnTo>
                  <a:pt x="349" y="466"/>
                </a:lnTo>
                <a:lnTo>
                  <a:pt x="382" y="503"/>
                </a:lnTo>
                <a:lnTo>
                  <a:pt x="420" y="537"/>
                </a:lnTo>
                <a:lnTo>
                  <a:pt x="460" y="571"/>
                </a:lnTo>
                <a:lnTo>
                  <a:pt x="502" y="603"/>
                </a:lnTo>
                <a:lnTo>
                  <a:pt x="544" y="635"/>
                </a:lnTo>
                <a:lnTo>
                  <a:pt x="587" y="668"/>
                </a:lnTo>
                <a:lnTo>
                  <a:pt x="628" y="700"/>
                </a:lnTo>
                <a:lnTo>
                  <a:pt x="667" y="734"/>
                </a:lnTo>
                <a:lnTo>
                  <a:pt x="703" y="771"/>
                </a:lnTo>
                <a:lnTo>
                  <a:pt x="736" y="808"/>
                </a:lnTo>
                <a:lnTo>
                  <a:pt x="763" y="848"/>
                </a:lnTo>
                <a:lnTo>
                  <a:pt x="786" y="893"/>
                </a:lnTo>
                <a:lnTo>
                  <a:pt x="800" y="937"/>
                </a:lnTo>
                <a:lnTo>
                  <a:pt x="809" y="986"/>
                </a:lnTo>
                <a:lnTo>
                  <a:pt x="813" y="1034"/>
                </a:lnTo>
                <a:lnTo>
                  <a:pt x="812" y="1085"/>
                </a:lnTo>
                <a:lnTo>
                  <a:pt x="808" y="1136"/>
                </a:lnTo>
                <a:lnTo>
                  <a:pt x="803" y="1189"/>
                </a:lnTo>
                <a:lnTo>
                  <a:pt x="796" y="1242"/>
                </a:lnTo>
                <a:lnTo>
                  <a:pt x="788" y="1295"/>
                </a:lnTo>
                <a:lnTo>
                  <a:pt x="782" y="1348"/>
                </a:lnTo>
                <a:lnTo>
                  <a:pt x="778" y="1401"/>
                </a:lnTo>
                <a:lnTo>
                  <a:pt x="775" y="1452"/>
                </a:lnTo>
                <a:lnTo>
                  <a:pt x="778" y="1502"/>
                </a:lnTo>
                <a:lnTo>
                  <a:pt x="784" y="1551"/>
                </a:lnTo>
                <a:lnTo>
                  <a:pt x="797" y="1602"/>
                </a:lnTo>
                <a:lnTo>
                  <a:pt x="817" y="1652"/>
                </a:lnTo>
                <a:lnTo>
                  <a:pt x="841" y="1702"/>
                </a:lnTo>
                <a:lnTo>
                  <a:pt x="868" y="1752"/>
                </a:lnTo>
                <a:lnTo>
                  <a:pt x="896" y="1801"/>
                </a:lnTo>
                <a:lnTo>
                  <a:pt x="926" y="1851"/>
                </a:lnTo>
                <a:lnTo>
                  <a:pt x="953" y="1901"/>
                </a:lnTo>
                <a:lnTo>
                  <a:pt x="980" y="1952"/>
                </a:lnTo>
                <a:lnTo>
                  <a:pt x="1003" y="2003"/>
                </a:lnTo>
                <a:lnTo>
                  <a:pt x="1021" y="2054"/>
                </a:lnTo>
                <a:lnTo>
                  <a:pt x="1031" y="2106"/>
                </a:lnTo>
                <a:lnTo>
                  <a:pt x="1037" y="2160"/>
                </a:lnTo>
                <a:lnTo>
                  <a:pt x="1031" y="2214"/>
                </a:lnTo>
                <a:lnTo>
                  <a:pt x="1021" y="2266"/>
                </a:lnTo>
                <a:lnTo>
                  <a:pt x="1003" y="2317"/>
                </a:lnTo>
                <a:lnTo>
                  <a:pt x="980" y="2368"/>
                </a:lnTo>
                <a:lnTo>
                  <a:pt x="953" y="2419"/>
                </a:lnTo>
                <a:lnTo>
                  <a:pt x="926" y="2469"/>
                </a:lnTo>
                <a:lnTo>
                  <a:pt x="896" y="2519"/>
                </a:lnTo>
                <a:lnTo>
                  <a:pt x="868" y="2568"/>
                </a:lnTo>
                <a:lnTo>
                  <a:pt x="841" y="2618"/>
                </a:lnTo>
                <a:lnTo>
                  <a:pt x="817" y="2668"/>
                </a:lnTo>
                <a:lnTo>
                  <a:pt x="797" y="2718"/>
                </a:lnTo>
                <a:lnTo>
                  <a:pt x="784" y="2769"/>
                </a:lnTo>
                <a:lnTo>
                  <a:pt x="778" y="2818"/>
                </a:lnTo>
                <a:lnTo>
                  <a:pt x="775" y="2868"/>
                </a:lnTo>
                <a:lnTo>
                  <a:pt x="778" y="2919"/>
                </a:lnTo>
                <a:lnTo>
                  <a:pt x="782" y="2972"/>
                </a:lnTo>
                <a:lnTo>
                  <a:pt x="788" y="3025"/>
                </a:lnTo>
                <a:lnTo>
                  <a:pt x="796" y="3078"/>
                </a:lnTo>
                <a:lnTo>
                  <a:pt x="803" y="3131"/>
                </a:lnTo>
                <a:lnTo>
                  <a:pt x="808" y="3184"/>
                </a:lnTo>
                <a:lnTo>
                  <a:pt x="812" y="3235"/>
                </a:lnTo>
                <a:lnTo>
                  <a:pt x="813" y="3286"/>
                </a:lnTo>
                <a:lnTo>
                  <a:pt x="809" y="3334"/>
                </a:lnTo>
                <a:lnTo>
                  <a:pt x="800" y="3383"/>
                </a:lnTo>
                <a:lnTo>
                  <a:pt x="786" y="3427"/>
                </a:lnTo>
                <a:lnTo>
                  <a:pt x="763" y="3472"/>
                </a:lnTo>
                <a:lnTo>
                  <a:pt x="736" y="3512"/>
                </a:lnTo>
                <a:lnTo>
                  <a:pt x="703" y="3549"/>
                </a:lnTo>
                <a:lnTo>
                  <a:pt x="667" y="3586"/>
                </a:lnTo>
                <a:lnTo>
                  <a:pt x="628" y="3620"/>
                </a:lnTo>
                <a:lnTo>
                  <a:pt x="587" y="3652"/>
                </a:lnTo>
                <a:lnTo>
                  <a:pt x="544" y="3685"/>
                </a:lnTo>
                <a:lnTo>
                  <a:pt x="502" y="3717"/>
                </a:lnTo>
                <a:lnTo>
                  <a:pt x="460" y="3749"/>
                </a:lnTo>
                <a:lnTo>
                  <a:pt x="420" y="3783"/>
                </a:lnTo>
                <a:lnTo>
                  <a:pt x="382" y="3817"/>
                </a:lnTo>
                <a:lnTo>
                  <a:pt x="349" y="3854"/>
                </a:lnTo>
                <a:lnTo>
                  <a:pt x="319" y="3893"/>
                </a:lnTo>
                <a:lnTo>
                  <a:pt x="292" y="3939"/>
                </a:lnTo>
                <a:lnTo>
                  <a:pt x="269" y="3989"/>
                </a:lnTo>
                <a:lnTo>
                  <a:pt x="251" y="4042"/>
                </a:lnTo>
                <a:lnTo>
                  <a:pt x="234" y="4097"/>
                </a:lnTo>
                <a:lnTo>
                  <a:pt x="220" y="4154"/>
                </a:lnTo>
                <a:lnTo>
                  <a:pt x="204" y="4210"/>
                </a:lnTo>
                <a:lnTo>
                  <a:pt x="188" y="4265"/>
                </a:lnTo>
                <a:lnTo>
                  <a:pt x="171" y="4320"/>
                </a:lnTo>
                <a:lnTo>
                  <a:pt x="0" y="4320"/>
                </a:lnTo>
                <a:lnTo>
                  <a:pt x="17" y="4278"/>
                </a:lnTo>
                <a:lnTo>
                  <a:pt x="33" y="4232"/>
                </a:lnTo>
                <a:lnTo>
                  <a:pt x="46" y="4183"/>
                </a:lnTo>
                <a:lnTo>
                  <a:pt x="60" y="4131"/>
                </a:lnTo>
                <a:lnTo>
                  <a:pt x="75" y="4075"/>
                </a:lnTo>
                <a:lnTo>
                  <a:pt x="90" y="4019"/>
                </a:lnTo>
                <a:lnTo>
                  <a:pt x="109" y="3964"/>
                </a:lnTo>
                <a:lnTo>
                  <a:pt x="129" y="3909"/>
                </a:lnTo>
                <a:lnTo>
                  <a:pt x="156" y="3855"/>
                </a:lnTo>
                <a:lnTo>
                  <a:pt x="186" y="3804"/>
                </a:lnTo>
                <a:lnTo>
                  <a:pt x="222" y="3756"/>
                </a:lnTo>
                <a:lnTo>
                  <a:pt x="261" y="3713"/>
                </a:lnTo>
                <a:lnTo>
                  <a:pt x="303" y="3672"/>
                </a:lnTo>
                <a:lnTo>
                  <a:pt x="348" y="3634"/>
                </a:lnTo>
                <a:lnTo>
                  <a:pt x="392" y="3599"/>
                </a:lnTo>
                <a:lnTo>
                  <a:pt x="438" y="3565"/>
                </a:lnTo>
                <a:lnTo>
                  <a:pt x="482" y="3531"/>
                </a:lnTo>
                <a:lnTo>
                  <a:pt x="523" y="3499"/>
                </a:lnTo>
                <a:lnTo>
                  <a:pt x="561" y="3466"/>
                </a:lnTo>
                <a:lnTo>
                  <a:pt x="594" y="3434"/>
                </a:lnTo>
                <a:lnTo>
                  <a:pt x="620" y="3400"/>
                </a:lnTo>
                <a:lnTo>
                  <a:pt x="638" y="3367"/>
                </a:lnTo>
                <a:lnTo>
                  <a:pt x="647" y="3336"/>
                </a:lnTo>
                <a:lnTo>
                  <a:pt x="652" y="3302"/>
                </a:lnTo>
                <a:lnTo>
                  <a:pt x="654" y="3265"/>
                </a:lnTo>
                <a:lnTo>
                  <a:pt x="651" y="3224"/>
                </a:lnTo>
                <a:lnTo>
                  <a:pt x="647" y="3181"/>
                </a:lnTo>
                <a:lnTo>
                  <a:pt x="642" y="3137"/>
                </a:lnTo>
                <a:lnTo>
                  <a:pt x="637" y="3091"/>
                </a:lnTo>
                <a:lnTo>
                  <a:pt x="626" y="3021"/>
                </a:lnTo>
                <a:lnTo>
                  <a:pt x="620" y="2952"/>
                </a:lnTo>
                <a:lnTo>
                  <a:pt x="616" y="2881"/>
                </a:lnTo>
                <a:lnTo>
                  <a:pt x="618" y="2809"/>
                </a:lnTo>
                <a:lnTo>
                  <a:pt x="628" y="2737"/>
                </a:lnTo>
                <a:lnTo>
                  <a:pt x="642" y="2681"/>
                </a:lnTo>
                <a:lnTo>
                  <a:pt x="661" y="2626"/>
                </a:lnTo>
                <a:lnTo>
                  <a:pt x="685" y="2574"/>
                </a:lnTo>
                <a:lnTo>
                  <a:pt x="711" y="2521"/>
                </a:lnTo>
                <a:lnTo>
                  <a:pt x="739" y="2472"/>
                </a:lnTo>
                <a:lnTo>
                  <a:pt x="767" y="2423"/>
                </a:lnTo>
                <a:lnTo>
                  <a:pt x="791" y="2381"/>
                </a:lnTo>
                <a:lnTo>
                  <a:pt x="813" y="2342"/>
                </a:lnTo>
                <a:lnTo>
                  <a:pt x="834" y="2303"/>
                </a:lnTo>
                <a:lnTo>
                  <a:pt x="851" y="2265"/>
                </a:lnTo>
                <a:lnTo>
                  <a:pt x="864" y="2228"/>
                </a:lnTo>
                <a:lnTo>
                  <a:pt x="873" y="2194"/>
                </a:lnTo>
                <a:lnTo>
                  <a:pt x="876" y="2160"/>
                </a:lnTo>
                <a:lnTo>
                  <a:pt x="873" y="2126"/>
                </a:lnTo>
                <a:lnTo>
                  <a:pt x="864" y="2092"/>
                </a:lnTo>
                <a:lnTo>
                  <a:pt x="851" y="2055"/>
                </a:lnTo>
                <a:lnTo>
                  <a:pt x="834" y="2017"/>
                </a:lnTo>
                <a:lnTo>
                  <a:pt x="813" y="1978"/>
                </a:lnTo>
                <a:lnTo>
                  <a:pt x="791" y="1939"/>
                </a:lnTo>
                <a:lnTo>
                  <a:pt x="767" y="1897"/>
                </a:lnTo>
                <a:lnTo>
                  <a:pt x="739" y="1848"/>
                </a:lnTo>
                <a:lnTo>
                  <a:pt x="711" y="1799"/>
                </a:lnTo>
                <a:lnTo>
                  <a:pt x="685" y="1746"/>
                </a:lnTo>
                <a:lnTo>
                  <a:pt x="661" y="1694"/>
                </a:lnTo>
                <a:lnTo>
                  <a:pt x="642" y="1639"/>
                </a:lnTo>
                <a:lnTo>
                  <a:pt x="628" y="1583"/>
                </a:lnTo>
                <a:lnTo>
                  <a:pt x="618" y="1511"/>
                </a:lnTo>
                <a:lnTo>
                  <a:pt x="616" y="1439"/>
                </a:lnTo>
                <a:lnTo>
                  <a:pt x="620" y="1368"/>
                </a:lnTo>
                <a:lnTo>
                  <a:pt x="626" y="1299"/>
                </a:lnTo>
                <a:lnTo>
                  <a:pt x="637" y="1229"/>
                </a:lnTo>
                <a:lnTo>
                  <a:pt x="642" y="1183"/>
                </a:lnTo>
                <a:lnTo>
                  <a:pt x="647" y="1139"/>
                </a:lnTo>
                <a:lnTo>
                  <a:pt x="651" y="1096"/>
                </a:lnTo>
                <a:lnTo>
                  <a:pt x="654" y="1055"/>
                </a:lnTo>
                <a:lnTo>
                  <a:pt x="652" y="1018"/>
                </a:lnTo>
                <a:lnTo>
                  <a:pt x="647" y="984"/>
                </a:lnTo>
                <a:lnTo>
                  <a:pt x="638" y="953"/>
                </a:lnTo>
                <a:lnTo>
                  <a:pt x="620" y="920"/>
                </a:lnTo>
                <a:lnTo>
                  <a:pt x="594" y="886"/>
                </a:lnTo>
                <a:lnTo>
                  <a:pt x="561" y="854"/>
                </a:lnTo>
                <a:lnTo>
                  <a:pt x="523" y="822"/>
                </a:lnTo>
                <a:lnTo>
                  <a:pt x="482" y="789"/>
                </a:lnTo>
                <a:lnTo>
                  <a:pt x="438" y="755"/>
                </a:lnTo>
                <a:lnTo>
                  <a:pt x="392" y="721"/>
                </a:lnTo>
                <a:lnTo>
                  <a:pt x="348" y="686"/>
                </a:lnTo>
                <a:lnTo>
                  <a:pt x="303" y="648"/>
                </a:lnTo>
                <a:lnTo>
                  <a:pt x="261" y="607"/>
                </a:lnTo>
                <a:lnTo>
                  <a:pt x="222" y="564"/>
                </a:lnTo>
                <a:lnTo>
                  <a:pt x="186" y="516"/>
                </a:lnTo>
                <a:lnTo>
                  <a:pt x="156" y="465"/>
                </a:lnTo>
                <a:lnTo>
                  <a:pt x="129" y="411"/>
                </a:lnTo>
                <a:lnTo>
                  <a:pt x="109" y="356"/>
                </a:lnTo>
                <a:lnTo>
                  <a:pt x="90" y="301"/>
                </a:lnTo>
                <a:lnTo>
                  <a:pt x="75" y="245"/>
                </a:lnTo>
                <a:lnTo>
                  <a:pt x="60" y="189"/>
                </a:lnTo>
                <a:lnTo>
                  <a:pt x="46" y="137"/>
                </a:lnTo>
                <a:lnTo>
                  <a:pt x="33" y="88"/>
                </a:lnTo>
                <a:lnTo>
                  <a:pt x="17" y="4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110979" cy="6858000"/>
            <a:chOff x="0" y="0"/>
            <a:chExt cx="2110979" cy="6858000"/>
          </a:xfrm>
        </p:grpSpPr>
        <p:sp>
          <p:nvSpPr>
            <p:cNvPr id="9" name="Freeform 8" title="left scallop shape"/>
            <p:cNvSpPr/>
            <p:nvPr/>
          </p:nvSpPr>
          <p:spPr bwMode="auto">
            <a:xfrm>
              <a:off x="0" y="0"/>
              <a:ext cx="2110979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0" name="Freeform 11" title="left scallop inline"/>
            <p:cNvSpPr/>
            <p:nvPr/>
          </p:nvSpPr>
          <p:spPr bwMode="auto">
            <a:xfrm>
              <a:off x="655786" y="0"/>
              <a:ext cx="1234679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7407944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2975" y="2286000"/>
            <a:ext cx="3593592" cy="3619500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85846" y="2286000"/>
            <a:ext cx="3593592" cy="3619500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6575A-B27E-411E-947A-7BCE45D921F0}" type="datetimeFigureOut">
              <a:rPr lang="sl-SI" smtClean="0"/>
              <a:t>4. 01. 2021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C38E2-DA7E-4466-9924-5A8030EE797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1985729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975" y="381001"/>
            <a:ext cx="7629525" cy="1493517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1832" y="2199634"/>
            <a:ext cx="361188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800" b="1" cap="all" spc="15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1832" y="2909102"/>
            <a:ext cx="3611880" cy="299639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75398" y="2199634"/>
            <a:ext cx="361188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800" b="1" cap="all" spc="15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75398" y="2909102"/>
            <a:ext cx="3611880" cy="299639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6575A-B27E-411E-947A-7BCE45D921F0}" type="datetimeFigureOut">
              <a:rPr lang="sl-SI" smtClean="0"/>
              <a:t>4. 01. 2021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C38E2-DA7E-4466-9924-5A8030EE797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0947754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6575A-B27E-411E-947A-7BCE45D921F0}" type="datetimeFigureOut">
              <a:rPr lang="sl-SI" smtClean="0"/>
              <a:t>4. 01. 2021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C38E2-DA7E-4466-9924-5A8030EE797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32853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6575A-B27E-411E-947A-7BCE45D921F0}" type="datetimeFigureOut">
              <a:rPr lang="sl-SI" smtClean="0"/>
              <a:t>4. 01. 2021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C38E2-DA7E-4466-9924-5A8030EE797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153997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5542359" y="0"/>
            <a:ext cx="3601641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3414" y="457200"/>
            <a:ext cx="2319086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800" b="1" i="0" cap="all" spc="225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3788" y="920377"/>
            <a:ext cx="4618814" cy="498512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53414" y="1741336"/>
            <a:ext cx="2319086" cy="416416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1400" baseline="0">
                <a:solidFill>
                  <a:schemeClr val="bg2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3789" y="6375679"/>
            <a:ext cx="925016" cy="348462"/>
          </a:xfrm>
        </p:spPr>
        <p:txBody>
          <a:bodyPr/>
          <a:lstStyle/>
          <a:p>
            <a:fld id="{8806575A-B27E-411E-947A-7BCE45D921F0}" type="datetimeFigureOut">
              <a:rPr lang="sl-SI" smtClean="0"/>
              <a:t>4. 01. 2021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77716" y="6375679"/>
            <a:ext cx="2611634" cy="345796"/>
          </a:xfrm>
        </p:spPr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268261" y="6375679"/>
            <a:ext cx="924342" cy="345796"/>
          </a:xfrm>
        </p:spPr>
        <p:txBody>
          <a:bodyPr/>
          <a:lstStyle/>
          <a:p>
            <a:fld id="{58FC38E2-DA7E-4466-9924-5A8030EE797C}" type="slidenum">
              <a:rPr lang="sl-SI" smtClean="0"/>
              <a:t>‹#›</a:t>
            </a:fld>
            <a:endParaRPr lang="sl-SI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left edge border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4507047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2598" y="1"/>
            <a:ext cx="5516689" cy="685799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5542359" y="0"/>
            <a:ext cx="3601641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3413" y="457200"/>
            <a:ext cx="2319088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800" b="1" i="0" spc="225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53413" y="1741336"/>
            <a:ext cx="2319088" cy="416416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1400" baseline="0">
                <a:solidFill>
                  <a:schemeClr val="bg2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4463" y="6375679"/>
            <a:ext cx="924342" cy="348462"/>
          </a:xfrm>
        </p:spPr>
        <p:txBody>
          <a:bodyPr/>
          <a:lstStyle/>
          <a:p>
            <a:fld id="{8806575A-B27E-411E-947A-7BCE45D921F0}" type="datetimeFigureOut">
              <a:rPr lang="sl-SI" smtClean="0"/>
              <a:t>4. 01. 2021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77716" y="6375679"/>
            <a:ext cx="2611634" cy="345796"/>
          </a:xfrm>
        </p:spPr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256153" y="6375679"/>
            <a:ext cx="947460" cy="345796"/>
          </a:xfrm>
        </p:spPr>
        <p:txBody>
          <a:bodyPr/>
          <a:lstStyle/>
          <a:p>
            <a:fld id="{58FC38E2-DA7E-4466-9924-5A8030EE797C}" type="slidenum">
              <a:rPr lang="sl-SI" smtClean="0"/>
              <a:t>‹#›</a:t>
            </a:fld>
            <a:endParaRPr lang="sl-SI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762741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38758" y="382385"/>
            <a:ext cx="763374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8758" y="2286002"/>
            <a:ext cx="763374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8758" y="6375679"/>
            <a:ext cx="174729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8806575A-B27E-411E-947A-7BCE45D921F0}" type="datetimeFigureOut">
              <a:rPr lang="sl-SI" smtClean="0"/>
              <a:t>4. 01. 2021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75679"/>
            <a:ext cx="30861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1" y="6375679"/>
            <a:ext cx="211454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8FC38E2-DA7E-4466-9924-5A8030EE797C}" type="slidenum">
              <a:rPr lang="sl-SI" smtClean="0"/>
              <a:t>‹#›</a:t>
            </a:fld>
            <a:endParaRPr lang="sl-SI"/>
          </a:p>
        </p:txBody>
      </p:sp>
      <p:sp>
        <p:nvSpPr>
          <p:cNvPr id="12" name="Rectangle 11"/>
          <p:cNvSpPr/>
          <p:nvPr/>
        </p:nvSpPr>
        <p:spPr>
          <a:xfrm>
            <a:off x="8931402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 title="right edge border"/>
          <p:cNvSpPr/>
          <p:nvPr/>
        </p:nvSpPr>
        <p:spPr>
          <a:xfrm>
            <a:off x="8931402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Freeform 5"/>
          <p:cNvSpPr/>
          <p:nvPr/>
        </p:nvSpPr>
        <p:spPr bwMode="auto">
          <a:xfrm>
            <a:off x="1" y="0"/>
            <a:ext cx="679090" cy="6858000"/>
          </a:xfrm>
          <a:custGeom>
            <a:avLst/>
            <a:gdLst/>
            <a:ahLst/>
            <a:cxnLst/>
            <a:rect l="0" t="0" r="r" b="b"/>
            <a:pathLst>
              <a:path w="211" h="2160">
                <a:moveTo>
                  <a:pt x="155" y="1728"/>
                </a:moveTo>
                <a:cubicBezTo>
                  <a:pt x="155" y="1620"/>
                  <a:pt x="211" y="1620"/>
                  <a:pt x="211" y="1512"/>
                </a:cubicBezTo>
                <a:cubicBezTo>
                  <a:pt x="211" y="1404"/>
                  <a:pt x="155" y="1404"/>
                  <a:pt x="155" y="1296"/>
                </a:cubicBezTo>
                <a:cubicBezTo>
                  <a:pt x="155" y="1188"/>
                  <a:pt x="211" y="1188"/>
                  <a:pt x="211" y="1080"/>
                </a:cubicBezTo>
                <a:cubicBezTo>
                  <a:pt x="211" y="972"/>
                  <a:pt x="155" y="972"/>
                  <a:pt x="155" y="864"/>
                </a:cubicBezTo>
                <a:cubicBezTo>
                  <a:pt x="155" y="756"/>
                  <a:pt x="211" y="756"/>
                  <a:pt x="211" y="648"/>
                </a:cubicBezTo>
                <a:cubicBezTo>
                  <a:pt x="211" y="540"/>
                  <a:pt x="155" y="540"/>
                  <a:pt x="155" y="432"/>
                </a:cubicBezTo>
                <a:cubicBezTo>
                  <a:pt x="155" y="324"/>
                  <a:pt x="211" y="324"/>
                  <a:pt x="211" y="216"/>
                </a:cubicBezTo>
                <a:cubicBezTo>
                  <a:pt x="211" y="108"/>
                  <a:pt x="155" y="108"/>
                  <a:pt x="155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160"/>
                  <a:pt x="0" y="2160"/>
                  <a:pt x="0" y="2160"/>
                </a:cubicBezTo>
                <a:cubicBezTo>
                  <a:pt x="155" y="2160"/>
                  <a:pt x="155" y="2160"/>
                  <a:pt x="155" y="2160"/>
                </a:cubicBezTo>
                <a:cubicBezTo>
                  <a:pt x="155" y="2052"/>
                  <a:pt x="211" y="2052"/>
                  <a:pt x="211" y="1944"/>
                </a:cubicBezTo>
                <a:cubicBezTo>
                  <a:pt x="211" y="1836"/>
                  <a:pt x="155" y="1836"/>
                  <a:pt x="155" y="1728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712001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4" r:id="rId1"/>
    <p:sldLayoutId id="2147483865" r:id="rId2"/>
    <p:sldLayoutId id="2147483866" r:id="rId3"/>
    <p:sldLayoutId id="2147483867" r:id="rId4"/>
    <p:sldLayoutId id="2147483868" r:id="rId5"/>
    <p:sldLayoutId id="2147483869" r:id="rId6"/>
    <p:sldLayoutId id="2147483870" r:id="rId7"/>
    <p:sldLayoutId id="2147483871" r:id="rId8"/>
    <p:sldLayoutId id="2147483872" r:id="rId9"/>
    <p:sldLayoutId id="2147483873" r:id="rId10"/>
    <p:sldLayoutId id="2147483874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5100" kern="1200" cap="all" spc="15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0" pos="594">
          <p15:clr>
            <a:srgbClr val="F26B43"/>
          </p15:clr>
        </p15:guide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pos="5400">
          <p15:clr>
            <a:srgbClr val="F26B43"/>
          </p15:clr>
        </p15:guide>
        <p15:guide id="4" orient="horz" pos="4008">
          <p15:clr>
            <a:srgbClr val="F26B43"/>
          </p15:clr>
        </p15:guide>
        <p15:guide id="5" orient="horz" pos="1440">
          <p15:clr>
            <a:srgbClr val="F26B43"/>
          </p15:clr>
        </p15:guide>
        <p15:guide id="6" orient="horz" pos="3720">
          <p15:clr>
            <a:srgbClr val="F26B43"/>
          </p15:clr>
        </p15:guide>
        <p15:guide id="7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4a"/><Relationship Id="rId7" Type="http://schemas.openxmlformats.org/officeDocument/2006/relationships/image" Target="../media/image3.png"/><Relationship Id="rId2" Type="http://schemas.microsoft.com/office/2007/relationships/media" Target="../media/media1.m4a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m4a"/><Relationship Id="rId2" Type="http://schemas.microsoft.com/office/2007/relationships/media" Target="../media/media2.m4a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m4a"/><Relationship Id="rId2" Type="http://schemas.microsoft.com/office/2007/relationships/media" Target="../media/media3.m4a"/><Relationship Id="rId1" Type="http://schemas.openxmlformats.org/officeDocument/2006/relationships/tags" Target="../tags/tag3.xml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m4a"/><Relationship Id="rId2" Type="http://schemas.microsoft.com/office/2007/relationships/media" Target="../media/media4.m4a"/><Relationship Id="rId1" Type="http://schemas.openxmlformats.org/officeDocument/2006/relationships/tags" Target="../tags/tag4.xml"/><Relationship Id="rId6" Type="http://schemas.openxmlformats.org/officeDocument/2006/relationships/image" Target="../media/image3.png"/><Relationship Id="rId5" Type="http://schemas.openxmlformats.org/officeDocument/2006/relationships/image" Target="../media/image6.png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video" Target="../media/media5.mp4"/><Relationship Id="rId7" Type="http://schemas.openxmlformats.org/officeDocument/2006/relationships/image" Target="../media/image7.png"/><Relationship Id="rId2" Type="http://schemas.microsoft.com/office/2007/relationships/media" Target="../media/media5.mp4"/><Relationship Id="rId1" Type="http://schemas.openxmlformats.org/officeDocument/2006/relationships/tags" Target="../tags/tag5.xml"/><Relationship Id="rId6" Type="http://schemas.openxmlformats.org/officeDocument/2006/relationships/slideLayout" Target="../slideLayouts/slideLayout2.xml"/><Relationship Id="rId5" Type="http://schemas.openxmlformats.org/officeDocument/2006/relationships/audio" Target="../media/media6.m4a"/><Relationship Id="rId4" Type="http://schemas.microsoft.com/office/2007/relationships/media" Target="../media/media6.m4a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media7.m4a"/><Relationship Id="rId7" Type="http://schemas.openxmlformats.org/officeDocument/2006/relationships/image" Target="../media/image3.png"/><Relationship Id="rId2" Type="http://schemas.microsoft.com/office/2007/relationships/media" Target="../media/media7.m4a"/><Relationship Id="rId1" Type="http://schemas.openxmlformats.org/officeDocument/2006/relationships/tags" Target="../tags/tag6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Skupina 2">
            <a:extLst>
              <a:ext uri="{FF2B5EF4-FFF2-40B4-BE49-F238E27FC236}">
                <a16:creationId xmlns:a16="http://schemas.microsoft.com/office/drawing/2014/main" id="{E0F3ED98-35AE-410C-9A32-48CB2E2C6C50}"/>
              </a:ext>
            </a:extLst>
          </p:cNvPr>
          <p:cNvGrpSpPr/>
          <p:nvPr/>
        </p:nvGrpSpPr>
        <p:grpSpPr>
          <a:xfrm>
            <a:off x="3779912" y="993533"/>
            <a:ext cx="3419470" cy="5648567"/>
            <a:chOff x="3390749" y="847000"/>
            <a:chExt cx="3419470" cy="5648567"/>
          </a:xfrm>
        </p:grpSpPr>
        <p:sp>
          <p:nvSpPr>
            <p:cNvPr id="4" name="PoljeZBesedilom 3"/>
            <p:cNvSpPr txBox="1"/>
            <p:nvPr/>
          </p:nvSpPr>
          <p:spPr>
            <a:xfrm>
              <a:off x="4148747" y="847000"/>
              <a:ext cx="2661472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l-SI" sz="6600" dirty="0">
                  <a:latin typeface="Kristen ITC" panose="03050502040202030202" pitchFamily="66" charset="0"/>
                </a:rPr>
                <a:t>ŠEST</a:t>
              </a:r>
            </a:p>
          </p:txBody>
        </p:sp>
        <p:sp>
          <p:nvSpPr>
            <p:cNvPr id="5" name="PoljeZBesedilom 4"/>
            <p:cNvSpPr txBox="1"/>
            <p:nvPr/>
          </p:nvSpPr>
          <p:spPr>
            <a:xfrm>
              <a:off x="3390749" y="1109477"/>
              <a:ext cx="3218010" cy="53860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l-SI" sz="34400" dirty="0">
                  <a:solidFill>
                    <a:srgbClr val="7030A0"/>
                  </a:solidFill>
                </a:rPr>
                <a:t>6</a:t>
              </a:r>
            </a:p>
          </p:txBody>
        </p:sp>
      </p:grpSp>
      <p:sp>
        <p:nvSpPr>
          <p:cNvPr id="6" name="PoljeZBesedilom 5"/>
          <p:cNvSpPr txBox="1"/>
          <p:nvPr/>
        </p:nvSpPr>
        <p:spPr>
          <a:xfrm>
            <a:off x="848114" y="5572237"/>
            <a:ext cx="65527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/>
              <a:t>  1    2    3    4    5    </a:t>
            </a:r>
            <a:r>
              <a:rPr lang="sl-SI" sz="5400" dirty="0">
                <a:solidFill>
                  <a:srgbClr val="FF0000"/>
                </a:solidFill>
              </a:rPr>
              <a:t>6</a:t>
            </a:r>
          </a:p>
        </p:txBody>
      </p:sp>
      <p:pic>
        <p:nvPicPr>
          <p:cNvPr id="1026" name="Picture 2" descr="Clientmoji">
            <a:extLst>
              <a:ext uri="{FF2B5EF4-FFF2-40B4-BE49-F238E27FC236}">
                <a16:creationId xmlns:a16="http://schemas.microsoft.com/office/drawing/2014/main" id="{7849B47F-4FE4-43C9-AA0C-D4134E1BFC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153518"/>
            <a:ext cx="3377952" cy="3377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96867E03-5633-4AF2-B3FB-67C4C07FA64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468" y="990874"/>
            <a:ext cx="3681763" cy="3681763"/>
          </a:xfrm>
          <a:prstGeom prst="rect">
            <a:avLst/>
          </a:prstGeom>
        </p:spPr>
      </p:pic>
      <p:pic>
        <p:nvPicPr>
          <p:cNvPr id="9" name="Zvok 8">
            <a:hlinkClick r:id="" action="ppaction://media"/>
            <a:extLst>
              <a:ext uri="{FF2B5EF4-FFF2-40B4-BE49-F238E27FC236}">
                <a16:creationId xmlns:a16="http://schemas.microsoft.com/office/drawing/2014/main" id="{459A7DB0-2604-440C-8EE2-0CE4A04141E6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729216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6638"/>
    </mc:Choice>
    <mc:Fallback>
      <p:transition spd="slow" advTm="2663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lika 8">
            <a:extLst>
              <a:ext uri="{FF2B5EF4-FFF2-40B4-BE49-F238E27FC236}">
                <a16:creationId xmlns:a16="http://schemas.microsoft.com/office/drawing/2014/main" id="{C480D43B-9F04-4FB1-85B5-EC5FDA73897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3775" t="16401" r="13775" b="19201"/>
          <a:stretch/>
        </p:blipFill>
        <p:spPr>
          <a:xfrm>
            <a:off x="755576" y="980728"/>
            <a:ext cx="7920880" cy="3960440"/>
          </a:xfrm>
          <a:prstGeom prst="rect">
            <a:avLst/>
          </a:prstGeom>
        </p:spPr>
      </p:pic>
      <p:pic>
        <p:nvPicPr>
          <p:cNvPr id="10" name="Zvok 9">
            <a:hlinkClick r:id="" action="ppaction://media"/>
            <a:extLst>
              <a:ext uri="{FF2B5EF4-FFF2-40B4-BE49-F238E27FC236}">
                <a16:creationId xmlns:a16="http://schemas.microsoft.com/office/drawing/2014/main" id="{E0E4AA3F-93E7-428C-86C2-C91EBE12EBAB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47480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7918"/>
    </mc:Choice>
    <mc:Fallback>
      <p:transition spd="slow" advTm="3791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  <p:extLst>
    <p:ext uri="{3A86A75C-4F4B-4683-9AE1-C65F6400EC91}">
      <p14:laserTraceLst xmlns:p14="http://schemas.microsoft.com/office/powerpoint/2010/main">
        <p14:tracePtLst>
          <p14:tracePt t="2408" x="280988" y="3135313"/>
          <p14:tracePt t="2430" x="382588" y="2957513"/>
          <p14:tracePt t="2443" x="415925" y="2871788"/>
          <p14:tracePt t="2460" x="441325" y="2805113"/>
          <p14:tracePt t="2482" x="492125" y="2693988"/>
          <p14:tracePt t="2497" x="544513" y="2600325"/>
          <p14:tracePt t="2515" x="688975" y="2489200"/>
          <p14:tracePt t="2528" x="773113" y="2463800"/>
          <p14:tracePt t="2543" x="952500" y="2447925"/>
          <p14:tracePt t="2554" x="1036638" y="2430463"/>
          <p14:tracePt t="2556" x="1062038" y="2422525"/>
          <p14:tracePt t="2568" x="1079500" y="2405063"/>
          <p14:tracePt t="2583" x="1087438" y="2387600"/>
          <p14:tracePt t="2598" x="1087438" y="2354263"/>
          <p14:tracePt t="2614" x="1054100" y="2319338"/>
          <p14:tracePt t="2630" x="993775" y="2303463"/>
          <p14:tracePt t="2652" x="942975" y="2286000"/>
          <p14:tracePt t="2664" x="917575" y="2286000"/>
          <p14:tracePt t="2680" x="909638" y="2278063"/>
          <p14:tracePt t="2727" x="900113" y="2268538"/>
          <p14:tracePt t="2764" x="900113" y="2252663"/>
          <p14:tracePt t="2776" x="900113" y="2243138"/>
          <p14:tracePt t="2788" x="900113" y="2235200"/>
          <p14:tracePt t="2802" x="900113" y="2217738"/>
          <p14:tracePt t="2840" x="900113" y="2209800"/>
          <p14:tracePt t="2875" x="909638" y="2192338"/>
          <p14:tracePt t="2876" x="909638" y="2174875"/>
          <p14:tracePt t="2886" x="909638" y="2166938"/>
          <p14:tracePt t="2899" x="925513" y="2159000"/>
          <p14:tracePt t="3129" x="925513" y="2166938"/>
          <p14:tracePt t="3151" x="925513" y="2192338"/>
          <p14:tracePt t="3167" x="925513" y="2209800"/>
          <p14:tracePt t="3181" x="925513" y="2217738"/>
          <p14:tracePt t="3196" x="925513" y="2235200"/>
          <p14:tracePt t="3210" x="925513" y="2252663"/>
          <p14:tracePt t="3231" x="925513" y="2286000"/>
          <p14:tracePt t="3246" x="925513" y="2311400"/>
          <p14:tracePt t="3260" x="925513" y="2328863"/>
          <p14:tracePt t="3271" x="925513" y="2354263"/>
          <p14:tracePt t="3297" x="925513" y="2422525"/>
          <p14:tracePt t="3309" x="925513" y="2489200"/>
          <p14:tracePt t="3320" x="925513" y="2516188"/>
          <p14:tracePt t="3333" x="925513" y="2557463"/>
          <p14:tracePt t="3360" x="935038" y="2608263"/>
          <p14:tracePt t="3372" x="935038" y="2643188"/>
          <p14:tracePt t="3384" x="935038" y="2668588"/>
          <p14:tracePt t="3399" x="935038" y="2701925"/>
          <p14:tracePt t="3413" x="935038" y="2752725"/>
          <p14:tracePt t="3427" x="935038" y="2805113"/>
          <p14:tracePt t="3443" x="935038" y="2838450"/>
          <p14:tracePt t="3458" x="935038" y="2855913"/>
          <p14:tracePt t="3483" x="935038" y="2932113"/>
          <p14:tracePt t="3484" x="935038" y="2965450"/>
          <p14:tracePt t="3497" x="935038" y="2990850"/>
          <p14:tracePt t="3512" x="935038" y="3059113"/>
          <p14:tracePt t="3525" x="935038" y="3135313"/>
          <p14:tracePt t="3536" x="935038" y="3178175"/>
          <p14:tracePt t="3564" x="942975" y="3289300"/>
          <p14:tracePt t="3577" x="942975" y="3314700"/>
          <p14:tracePt t="3591" x="942975" y="3348038"/>
          <p14:tracePt t="3601" x="952500" y="3382963"/>
          <p14:tracePt t="3615" x="952500" y="3416300"/>
          <p14:tracePt t="3630" x="952500" y="3459163"/>
          <p14:tracePt t="3653" x="968375" y="3502025"/>
          <p14:tracePt t="3664" x="968375" y="3517900"/>
          <p14:tracePt t="3680" x="977900" y="3552825"/>
          <p14:tracePt t="3695" x="993775" y="3594100"/>
          <p14:tracePt t="3710" x="1003300" y="3611563"/>
          <p14:tracePt t="3725" x="1011238" y="3619500"/>
          <p14:tracePt t="3749" x="1019175" y="3636963"/>
          <p14:tracePt t="3786" x="1028700" y="3646488"/>
          <p14:tracePt t="3810" x="1112838" y="3679825"/>
          <p14:tracePt t="3812" x="1147763" y="3697288"/>
          <p14:tracePt t="3825" x="1181100" y="3705225"/>
          <p14:tracePt t="3837" x="1282700" y="3722688"/>
          <p14:tracePt t="3850" x="1325563" y="3738563"/>
          <p14:tracePt t="3864" x="1411288" y="3738563"/>
          <p14:tracePt t="3879" x="1495425" y="3738563"/>
          <p14:tracePt t="3903" x="1639888" y="3738563"/>
          <p14:tracePt t="3914" x="1674813" y="3738563"/>
          <p14:tracePt t="3930" x="1733550" y="3738563"/>
          <p14:tracePt t="3943" x="1809750" y="3738563"/>
          <p14:tracePt t="3959" x="1870075" y="3738563"/>
          <p14:tracePt t="3984" x="1938338" y="3738563"/>
          <p14:tracePt t="3996" x="1963738" y="3738563"/>
          <p14:tracePt t="4010" x="1971675" y="3738563"/>
          <p14:tracePt t="4025" x="1989138" y="3738563"/>
          <p14:tracePt t="4036" x="2014538" y="3738563"/>
          <p14:tracePt t="4063" x="2073275" y="3748088"/>
          <p14:tracePt t="4075" x="2116138" y="3748088"/>
          <p14:tracePt t="4088" x="2141538" y="3748088"/>
          <p14:tracePt t="4100" x="2166938" y="3748088"/>
          <p14:tracePt t="4114" x="2184400" y="3748088"/>
          <p14:tracePt t="4130" x="2200275" y="3748088"/>
          <p14:tracePt t="4147" x="2286000" y="3748088"/>
          <p14:tracePt t="4161" x="2319338" y="3748088"/>
          <p14:tracePt t="4176" x="2387600" y="3748088"/>
          <p14:tracePt t="4198" x="2481263" y="3748088"/>
          <p14:tracePt t="4213" x="2524125" y="3748088"/>
          <p14:tracePt t="4226" x="2541588" y="3748088"/>
          <p14:tracePt t="4249" x="2574925" y="3738563"/>
          <p14:tracePt t="4263" x="2600325" y="3730625"/>
          <p14:tracePt t="4277" x="2617788" y="3722688"/>
          <p14:tracePt t="4288" x="2625725" y="3722688"/>
          <p14:tracePt t="4313" x="2660650" y="3687763"/>
          <p14:tracePt t="4328" x="2686050" y="3671888"/>
          <p14:tracePt t="4343" x="2719388" y="3646488"/>
          <p14:tracePt t="4355" x="2752725" y="3636963"/>
          <p14:tracePt t="4368" x="2787650" y="3611563"/>
          <p14:tracePt t="4389" x="2820988" y="3586163"/>
          <p14:tracePt t="4400" x="2838450" y="3543300"/>
          <p14:tracePt t="4415" x="2863850" y="3475038"/>
          <p14:tracePt t="4429" x="2871788" y="3433763"/>
          <p14:tracePt t="4443" x="2881313" y="3373438"/>
          <p14:tracePt t="4459" x="2889250" y="3340100"/>
          <p14:tracePt t="4481" x="2897188" y="3279775"/>
          <p14:tracePt t="4496" x="2906713" y="3221038"/>
          <p14:tracePt t="4513" x="2906713" y="3144838"/>
          <p14:tracePt t="4526" x="2906713" y="3101975"/>
          <p14:tracePt t="4542" x="2881313" y="3016250"/>
          <p14:tracePt t="4552" x="2871788" y="2990850"/>
          <p14:tracePt t="4578" x="2846388" y="2897188"/>
          <p14:tracePt t="4591" x="2838450" y="2830513"/>
          <p14:tracePt t="4603" x="2813050" y="2736850"/>
          <p14:tracePt t="4616" x="2813050" y="2686050"/>
          <p14:tracePt t="4631" x="2787650" y="2600325"/>
          <p14:tracePt t="4646" x="2762250" y="2489200"/>
          <p14:tracePt t="4663" x="2701925" y="2397125"/>
          <p14:tracePt t="4685" x="2643188" y="2278063"/>
          <p14:tracePt t="4700" x="2592388" y="2200275"/>
          <p14:tracePt t="4714" x="2566988" y="2166938"/>
          <p14:tracePt t="4728" x="2532063" y="2124075"/>
          <p14:tracePt t="4746" x="2498725" y="2098675"/>
          <p14:tracePt t="4759" x="2430463" y="2065338"/>
          <p14:tracePt t="4773" x="2379663" y="2047875"/>
          <p14:tracePt t="4785" x="2354263" y="2047875"/>
          <p14:tracePt t="4811" x="2116138" y="2030413"/>
          <p14:tracePt t="4824" x="2065338" y="2030413"/>
          <p14:tracePt t="4836" x="1946275" y="2022475"/>
          <p14:tracePt t="4849" x="1885950" y="2022475"/>
          <p14:tracePt t="4864" x="1766888" y="2022475"/>
          <p14:tracePt t="4891" x="1597025" y="2022475"/>
          <p14:tracePt t="4892" x="1571625" y="2022475"/>
          <p14:tracePt t="4903" x="1546225" y="2022475"/>
          <p14:tracePt t="4916" x="1504950" y="2022475"/>
          <p14:tracePt t="4930" x="1487488" y="2022475"/>
          <p14:tracePt t="4945" x="1444625" y="2022475"/>
          <p14:tracePt t="4958" x="1436688" y="2039938"/>
          <p14:tracePt t="4983" x="1376363" y="2055813"/>
          <p14:tracePt t="4997" x="1333500" y="2082800"/>
          <p14:tracePt t="5013" x="1300163" y="2098675"/>
          <p14:tracePt t="5030" x="1266825" y="2124075"/>
          <p14:tracePt t="5044" x="1257300" y="2124075"/>
          <p14:tracePt t="5059" x="1241425" y="2133600"/>
          <p14:tracePt t="5196" x="1241425" y="2141538"/>
          <p14:tracePt t="5262" x="1231900" y="2166938"/>
          <p14:tracePt t="5274" x="1223963" y="2174875"/>
          <p14:tracePt t="5286" x="1189038" y="2217738"/>
          <p14:tracePt t="5313" x="1147763" y="2303463"/>
          <p14:tracePt t="5328" x="1122363" y="2371725"/>
          <p14:tracePt t="5343" x="1104900" y="2463800"/>
          <p14:tracePt t="5358" x="1079500" y="2582863"/>
          <p14:tracePt t="5370" x="1054100" y="2643188"/>
          <p14:tracePt t="5383" x="1036638" y="2744788"/>
          <p14:tracePt t="5398" x="1036638" y="2838450"/>
          <p14:tracePt t="5414" x="1036638" y="2949575"/>
          <p14:tracePt t="5430" x="1036638" y="3051175"/>
          <p14:tracePt t="5442" x="1036638" y="3109913"/>
          <p14:tracePt t="5460" x="1036638" y="3238500"/>
          <p14:tracePt t="5482" x="1036638" y="3330575"/>
          <p14:tracePt t="5496" x="1036638" y="3416300"/>
          <p14:tracePt t="5512" x="1036638" y="3502025"/>
          <p14:tracePt t="5524" x="1036638" y="3594100"/>
          <p14:tracePt t="5535" x="1036638" y="3636963"/>
          <p14:tracePt t="5562" x="1036638" y="3781425"/>
          <p14:tracePt t="5575" x="1036638" y="3857625"/>
          <p14:tracePt t="5588" x="1036638" y="3908425"/>
          <p14:tracePt t="5600" x="1036638" y="3935413"/>
          <p14:tracePt t="5614" x="1036638" y="3951288"/>
          <p14:tracePt t="5629" x="1036638" y="3968750"/>
          <p14:tracePt t="5653" x="1036638" y="4037013"/>
          <p14:tracePt t="5664" x="1036638" y="4052888"/>
          <p14:tracePt t="5679" x="1036638" y="4062413"/>
          <p14:tracePt t="5695" x="1036638" y="4079875"/>
          <p14:tracePt t="5709" x="1036638" y="4105275"/>
          <p14:tracePt t="5732" x="1036638" y="4130675"/>
          <p14:tracePt t="5762" x="1044575" y="4138613"/>
          <p14:tracePt t="5867" x="1054100" y="4138613"/>
          <p14:tracePt t="5903" x="1062038" y="4113213"/>
          <p14:tracePt t="5914" x="1069975" y="4105275"/>
          <p14:tracePt t="5930" x="1079500" y="4070350"/>
          <p14:tracePt t="5943" x="1096963" y="4037013"/>
          <p14:tracePt t="5959" x="1122363" y="3994150"/>
          <p14:tracePt t="5981" x="1122363" y="3986213"/>
          <p14:tracePt t="5996" x="1130300" y="3976688"/>
          <p14:tracePt t="6122" x="1138238" y="3976688"/>
          <p14:tracePt t="6133" x="1147763" y="3976688"/>
          <p14:tracePt t="6147" x="1155700" y="4002088"/>
          <p14:tracePt t="6176" x="1181100" y="4037013"/>
          <p14:tracePt t="6198" x="1216025" y="4062413"/>
          <p14:tracePt t="6214" x="1223963" y="4062413"/>
          <p14:tracePt t="6229" x="1231900" y="4062413"/>
          <p14:tracePt t="6265" x="1241425" y="4070350"/>
          <p14:tracePt t="6278" x="1266825" y="4079875"/>
          <p14:tracePt t="6293" x="1308100" y="4079875"/>
          <p14:tracePt t="6308" x="1350963" y="4079875"/>
          <p14:tracePt t="6326" x="1411288" y="4079875"/>
          <p14:tracePt t="6340" x="1452563" y="4079875"/>
          <p14:tracePt t="6351" x="1462088" y="4079875"/>
          <p14:tracePt t="6365" x="1470025" y="4079875"/>
          <p14:tracePt t="6379" x="1487488" y="4079875"/>
          <p14:tracePt t="6402" x="1495425" y="4079875"/>
          <p14:tracePt t="6429" x="1512888" y="4079875"/>
          <p14:tracePt t="6442" x="1520825" y="4079875"/>
          <p14:tracePt t="6465" x="1546225" y="4079875"/>
          <p14:tracePt t="6477" x="1571625" y="4070350"/>
          <p14:tracePt t="6492" x="1581150" y="4070350"/>
          <p14:tracePt t="6516" x="1606550" y="4070350"/>
          <p14:tracePt t="6534" x="1622425" y="4070350"/>
          <p14:tracePt t="6553" x="1649413" y="4070350"/>
          <p14:tracePt t="6605" x="1665288" y="4070350"/>
          <p14:tracePt t="6615" x="1674813" y="4070350"/>
          <p14:tracePt t="6630" x="1700213" y="4079875"/>
          <p14:tracePt t="6653" x="1725613" y="4079875"/>
          <p14:tracePt t="6665" x="1741488" y="4079875"/>
          <p14:tracePt t="6679" x="1784350" y="4087813"/>
          <p14:tracePt t="6693" x="1827213" y="4087813"/>
          <p14:tracePt t="6708" x="1852613" y="4087813"/>
          <p14:tracePt t="6730" x="1885950" y="4087813"/>
          <p14:tracePt t="6745" x="1920875" y="4087813"/>
          <p14:tracePt t="6759" x="1963738" y="4087813"/>
          <p14:tracePt t="6772" x="1989138" y="4087813"/>
          <p14:tracePt t="6796" x="2030413" y="4087813"/>
          <p14:tracePt t="6809" x="2039938" y="4087813"/>
          <p14:tracePt t="6821" x="2055813" y="4087813"/>
          <p14:tracePt t="6833" x="2065338" y="4079875"/>
          <p14:tracePt t="6859" x="2108200" y="4070350"/>
          <p14:tracePt t="6874" x="2124075" y="4070350"/>
          <p14:tracePt t="6884" x="2166938" y="4070350"/>
          <p14:tracePt t="6898" x="2192338" y="4070350"/>
          <p14:tracePt t="6913" x="2235200" y="4070350"/>
          <p14:tracePt t="6930" x="2293938" y="4070350"/>
          <p14:tracePt t="6951" x="2354263" y="4070350"/>
          <p14:tracePt t="6962" x="2362200" y="4070350"/>
          <p14:tracePt t="6976" x="2397125" y="4070350"/>
          <p14:tracePt t="6990" x="2447925" y="4070350"/>
          <p14:tracePt t="7014" x="2489200" y="4079875"/>
          <p14:tracePt t="7028" x="2516188" y="4087813"/>
          <p14:tracePt t="7042" x="2524125" y="4087813"/>
          <p14:tracePt t="7228" x="2481263" y="4087813"/>
          <p14:tracePt t="7240" x="2447925" y="4087813"/>
          <p14:tracePt t="7264" x="2286000" y="4087813"/>
          <p14:tracePt t="7277" x="2217738" y="4087813"/>
          <p14:tracePt t="7292" x="2141538" y="4087813"/>
          <p14:tracePt t="7303" x="2108200" y="4087813"/>
          <p14:tracePt t="7329" x="2039938" y="4087813"/>
          <p14:tracePt t="7340" x="2014538" y="4087813"/>
          <p14:tracePt t="7351" x="1997075" y="4087813"/>
          <p14:tracePt t="7365" x="1979613" y="4087813"/>
          <p14:tracePt t="7379" x="1963738" y="4087813"/>
          <p14:tracePt t="7401" x="1946275" y="4087813"/>
          <p14:tracePt t="7415" x="1920875" y="4087813"/>
          <p14:tracePt t="7430" x="1903413" y="4087813"/>
          <p14:tracePt t="7446" x="1860550" y="4087813"/>
          <p14:tracePt t="7462" x="1801813" y="4087813"/>
          <p14:tracePt t="7475" x="1758950" y="4095750"/>
          <p14:tracePt t="7491" x="1741488" y="4095750"/>
          <p14:tracePt t="7492" x="1725613" y="4105275"/>
          <p14:tracePt t="7514" x="1716088" y="4113213"/>
          <p14:tracePt t="7529" x="1716088" y="4121150"/>
          <p14:tracePt t="7545" x="1716088" y="4130675"/>
          <p14:tracePt t="7558" x="1716088" y="4156075"/>
          <p14:tracePt t="7568" x="1716088" y="4171950"/>
          <p14:tracePt t="7582" x="1708150" y="4189413"/>
          <p14:tracePt t="7609" x="1690688" y="4232275"/>
          <p14:tracePt t="7621" x="1690688" y="4240213"/>
          <p14:tracePt t="7632" x="1682750" y="4240213"/>
          <p14:tracePt t="7648" x="1682750" y="4249738"/>
          <p14:tracePt t="7714" x="1674813" y="4257675"/>
          <p14:tracePt t="7742" x="1657350" y="4257675"/>
          <p14:tracePt t="7764" x="1631950" y="4257675"/>
          <p14:tracePt t="7780" x="1614488" y="4249738"/>
          <p14:tracePt t="7796" x="1597025" y="4240213"/>
          <p14:tracePt t="7872" x="1589088" y="4249738"/>
          <p14:tracePt t="7894" x="1589088" y="4257675"/>
          <p14:tracePt t="7918" x="1589088" y="4265613"/>
          <p14:tracePt t="8772" x="1597025" y="4275138"/>
          <p14:tracePt t="8796" x="1700213" y="4275138"/>
          <p14:tracePt t="8809" x="1751013" y="4275138"/>
          <p14:tracePt t="8823" x="1819275" y="4275138"/>
          <p14:tracePt t="8834" x="1885950" y="4275138"/>
          <p14:tracePt t="8836" x="1971675" y="4275138"/>
          <p14:tracePt t="8848" x="2055813" y="4275138"/>
          <p14:tracePt t="8876" x="2354263" y="4257675"/>
          <p14:tracePt t="8887" x="2397125" y="4257675"/>
          <p14:tracePt t="8899" x="2473325" y="4257675"/>
          <p14:tracePt t="8915" x="2516188" y="4257675"/>
          <p14:tracePt t="8930" x="2549525" y="4257675"/>
          <p14:tracePt t="8945" x="2600325" y="4249738"/>
          <p14:tracePt t="8961" x="2651125" y="4232275"/>
          <p14:tracePt t="8974" x="2736850" y="4214813"/>
          <p14:tracePt t="8998" x="2881313" y="4181475"/>
          <p14:tracePt t="9012" x="2965450" y="4171950"/>
          <p14:tracePt t="9028" x="3051175" y="4146550"/>
          <p14:tracePt t="9040" x="3094038" y="4130675"/>
          <p14:tracePt t="9053" x="3178175" y="4087813"/>
          <p14:tracePt t="9067" x="3228975" y="4070350"/>
          <p14:tracePt t="9069" x="3254375" y="4052888"/>
          <p14:tracePt t="9092" x="3322638" y="3994150"/>
          <p14:tracePt t="9103" x="3330575" y="3986213"/>
          <p14:tracePt t="9116" x="3348038" y="3951288"/>
          <p14:tracePt t="9132" x="3365500" y="3917950"/>
          <p14:tracePt t="9147" x="3373438" y="3900488"/>
          <p14:tracePt t="9162" x="3373438" y="3892550"/>
          <p14:tracePt t="9184" x="3373438" y="3883025"/>
          <p14:tracePt t="9196" x="3373438" y="3857625"/>
          <p14:tracePt t="9212" x="3373438" y="3832225"/>
          <p14:tracePt t="9225" x="3373438" y="3824288"/>
          <p14:tracePt t="9248" x="3382963" y="3806825"/>
          <p14:tracePt t="9260" x="3382963" y="3790950"/>
          <p14:tracePt t="9276" x="3382963" y="3756025"/>
          <p14:tracePt t="9290" x="3382963" y="3730625"/>
          <p14:tracePt t="9301" x="3382963" y="3697288"/>
          <p14:tracePt t="9328" x="3382963" y="3671888"/>
          <p14:tracePt t="9350" x="3373438" y="3662363"/>
          <p14:tracePt t="9528" x="3373438" y="3654425"/>
          <p14:tracePt t="9540" x="3382963" y="3654425"/>
          <p14:tracePt t="9565" x="3433763" y="3671888"/>
          <p14:tracePt t="9577" x="3449638" y="3671888"/>
          <p14:tracePt t="9592" x="3492500" y="3679825"/>
          <p14:tracePt t="9604" x="3535363" y="3679825"/>
          <p14:tracePt t="9616" x="3552825" y="3679825"/>
          <p14:tracePt t="9631" x="3586163" y="3679825"/>
          <p14:tracePt t="9646" x="3619500" y="3679825"/>
          <p14:tracePt t="9668" x="3679825" y="3687763"/>
          <p14:tracePt t="9681" x="3705225" y="3687763"/>
          <p14:tracePt t="9696" x="3763963" y="3687763"/>
          <p14:tracePt t="9711" x="3841750" y="3687763"/>
          <p14:tracePt t="9725" x="3917950" y="3687763"/>
          <p14:tracePt t="9746" x="3976688" y="3687763"/>
          <p14:tracePt t="9748" x="4011613" y="3687763"/>
          <p14:tracePt t="9762" x="4037013" y="3687763"/>
          <p14:tracePt t="9778" x="4052888" y="3687763"/>
          <p14:tracePt t="9790" x="4087813" y="3687763"/>
          <p14:tracePt t="9825" x="4146550" y="3679825"/>
          <p14:tracePt t="9837" x="4171950" y="3679825"/>
          <p14:tracePt t="9849" x="4189413" y="3671888"/>
          <p14:tracePt t="9864" x="4232275" y="3646488"/>
          <p14:tracePt t="9880" x="4275138" y="3619500"/>
          <p14:tracePt t="9895" x="4308475" y="3586163"/>
          <p14:tracePt t="9920" x="4341813" y="3543300"/>
          <p14:tracePt t="9932" x="4359275" y="3517900"/>
          <p14:tracePt t="9948" x="4384675" y="3484563"/>
          <p14:tracePt t="9960" x="4402138" y="3459163"/>
          <p14:tracePt t="9975" x="4427538" y="3433763"/>
          <p14:tracePt t="9998" x="4460875" y="3373438"/>
          <p14:tracePt t="10012" x="4478338" y="3330575"/>
          <p14:tracePt t="10027" x="4478338" y="3314700"/>
          <p14:tracePt t="10040" x="4478338" y="3289300"/>
          <p14:tracePt t="10064" x="4478338" y="3195638"/>
          <p14:tracePt t="10091" x="4478338" y="3059113"/>
          <p14:tracePt t="10107" x="4478338" y="2957513"/>
          <p14:tracePt t="10125" x="4470400" y="2881313"/>
          <p14:tracePt t="10136" x="4470400" y="2838450"/>
          <p14:tracePt t="10148" x="4427538" y="2701925"/>
          <p14:tracePt t="10163" x="4410075" y="2625725"/>
          <p14:tracePt t="10164" x="4376738" y="2549525"/>
          <p14:tracePt t="10176" x="4333875" y="2473325"/>
          <p14:tracePt t="10198" x="4232275" y="2311400"/>
          <p14:tracePt t="10215" x="4171950" y="2260600"/>
          <p14:tracePt t="10229" x="4105275" y="2200275"/>
          <p14:tracePt t="10244" x="4011613" y="2174875"/>
          <p14:tracePt t="10260" x="3935413" y="2159000"/>
          <p14:tracePt t="10274" x="3857625" y="2133600"/>
          <p14:tracePt t="10285" x="3713163" y="2124075"/>
          <p14:tracePt t="10312" x="3509963" y="2124075"/>
          <p14:tracePt t="10324" x="3382963" y="2124075"/>
          <p14:tracePt t="10336" x="3322638" y="2124075"/>
          <p14:tracePt t="10348" x="3178175" y="2124075"/>
          <p14:tracePt t="10375" x="2990850" y="2133600"/>
          <p14:tracePt t="10386" x="2914650" y="2166938"/>
          <p14:tracePt t="10398" x="2778125" y="2235200"/>
          <p14:tracePt t="10412" x="2668588" y="2286000"/>
          <p14:tracePt t="10428" x="2600325" y="2328863"/>
          <p14:tracePt t="10450" x="2549525" y="2371725"/>
          <p14:tracePt t="10464" x="2541588" y="2405063"/>
          <p14:tracePt t="10478" x="2532063" y="2430463"/>
          <p14:tracePt t="10493" x="2532063" y="2447925"/>
          <p14:tracePt t="10508" x="2524125" y="2463800"/>
          <p14:tracePt t="10522" x="2524125" y="2481263"/>
          <p14:tracePt t="10545" x="2524125" y="2574925"/>
          <p14:tracePt t="10561" x="2524125" y="2651125"/>
          <p14:tracePt t="10578" x="2524125" y="2736850"/>
          <p14:tracePt t="10580" x="2524125" y="2778125"/>
          <p14:tracePt t="10593" x="2524125" y="2820988"/>
          <p14:tracePt t="10608" x="2541588" y="2914650"/>
          <p14:tracePt t="10619" x="2549525" y="2940050"/>
          <p14:tracePt t="10621" x="2557463" y="2974975"/>
          <p14:tracePt t="10632" x="2582863" y="3025775"/>
          <p14:tracePt t="10647" x="2582863" y="3051175"/>
          <p14:tracePt t="10662" x="2592388" y="3084513"/>
          <p14:tracePt t="10685" x="2592388" y="3101975"/>
          <p14:tracePt t="10700" x="2592388" y="3109913"/>
          <p14:tracePt t="11371" x="2643188" y="3135313"/>
          <p14:tracePt t="11382" x="2676525" y="3135313"/>
          <p14:tracePt t="11396" x="2940050" y="3221038"/>
          <p14:tracePt t="11411" x="2982913" y="3254375"/>
          <p14:tracePt t="11433" x="2982913" y="3263900"/>
          <p14:tracePt t="11458" x="2982913" y="3271838"/>
          <p14:tracePt t="11473" x="2982913" y="3297238"/>
          <p14:tracePt t="11497" x="2982913" y="3355975"/>
          <p14:tracePt t="11510" x="2982913" y="3398838"/>
          <p14:tracePt t="11526" x="2982913" y="3467100"/>
          <p14:tracePt t="11539" x="2982913" y="3535363"/>
          <p14:tracePt t="11561" x="2982913" y="3636963"/>
          <p14:tracePt t="11572" x="2982913" y="3713163"/>
          <p14:tracePt t="11582" x="2982913" y="3748088"/>
          <p14:tracePt t="11608" x="2982913" y="3790950"/>
          <p14:tracePt t="11620" x="2982913" y="3832225"/>
          <p14:tracePt t="11632" x="2982913" y="3857625"/>
          <p14:tracePt t="11647" x="2982913" y="3917950"/>
          <p14:tracePt t="11662" x="3016250" y="3994150"/>
          <p14:tracePt t="11676" x="3016250" y="4027488"/>
          <p14:tracePt t="11693" x="3033713" y="4037013"/>
          <p14:tracePt t="11730" x="3033713" y="4044950"/>
          <p14:tracePt t="11744" x="3059113" y="4087813"/>
          <p14:tracePt t="11758" x="3084513" y="4156075"/>
          <p14:tracePt t="11771" x="3109913" y="4224338"/>
          <p14:tracePt t="11797" x="3109913" y="4240213"/>
          <p14:tracePt t="12147" x="3109913" y="4249738"/>
          <p14:tracePt t="12183" x="3127375" y="4249738"/>
          <p14:tracePt t="12208" x="3135313" y="4257675"/>
          <p14:tracePt t="12230" x="3152775" y="4257675"/>
          <p14:tracePt t="12277" x="3160713" y="4265613"/>
          <p14:tracePt t="12289" x="3170238" y="4265613"/>
          <p14:tracePt t="12301" x="3170238" y="4275138"/>
          <p14:tracePt t="12328" x="3203575" y="4300538"/>
          <p14:tracePt t="12340" x="3238500" y="4300538"/>
          <p14:tracePt t="12364" x="3254375" y="4308475"/>
          <p14:tracePt t="12389" x="3263900" y="4316413"/>
          <p14:tracePt t="12524" x="3271838" y="4316413"/>
          <p14:tracePt t="12561" x="3279775" y="4316413"/>
          <p14:tracePt t="12573" x="3297238" y="4316413"/>
          <p14:tracePt t="12585" x="3305175" y="4316413"/>
          <p14:tracePt t="12598" x="3330575" y="4316413"/>
          <p14:tracePt t="12625" x="3390900" y="4316413"/>
          <p14:tracePt t="12636" x="3416300" y="4316413"/>
          <p14:tracePt t="12880" x="3433763" y="4316413"/>
          <p14:tracePt t="12927" x="3441700" y="4316413"/>
          <p14:tracePt t="13004" x="3449638" y="4316413"/>
          <p14:tracePt t="13040" x="3459163" y="4316413"/>
          <p14:tracePt t="13051" x="3467100" y="4316413"/>
          <p14:tracePt t="13080" x="3502025" y="4316413"/>
          <p14:tracePt t="13100" x="3535363" y="4316413"/>
          <p14:tracePt t="13114" x="3543300" y="4316413"/>
          <p14:tracePt t="13128" x="3568700" y="4316413"/>
          <p14:tracePt t="13144" x="3594100" y="4316413"/>
          <p14:tracePt t="13166" x="3687763" y="4316413"/>
          <p14:tracePt t="13178" x="3713163" y="4316413"/>
          <p14:tracePt t="13194" x="3763963" y="4316413"/>
          <p14:tracePt t="13215" x="3824288" y="4333875"/>
          <p14:tracePt t="13230" x="3875088" y="4351338"/>
          <p14:tracePt t="13245" x="3943350" y="4376738"/>
          <p14:tracePt t="13260" x="3976688" y="4384675"/>
          <p14:tracePt t="13274" x="3994150" y="4384675"/>
          <p14:tracePt t="13371" x="4002088" y="4384675"/>
          <p14:tracePt t="13394" x="4019550" y="4384675"/>
          <p14:tracePt t="13417" x="4044950" y="4384675"/>
          <p14:tracePt t="13431" x="4052888" y="4384675"/>
          <p14:tracePt t="13511" x="4070350" y="4376738"/>
          <p14:tracePt t="14060" x="4027488" y="4376738"/>
          <p14:tracePt t="14072" x="4002088" y="4376738"/>
          <p14:tracePt t="14085" x="3943350" y="4376738"/>
          <p14:tracePt t="14098" x="3883025" y="4376738"/>
          <p14:tracePt t="14124" x="3806825" y="4384675"/>
          <p14:tracePt t="14138" x="3806825" y="4394200"/>
          <p14:tracePt t="14150" x="3781425" y="4394200"/>
          <p14:tracePt t="14165" x="3781425" y="4402138"/>
          <p14:tracePt t="14179" x="3773488" y="4427538"/>
          <p14:tracePt t="14194" x="3748088" y="4445000"/>
          <p14:tracePt t="14210" x="3722688" y="4445000"/>
          <p14:tracePt t="14223" x="3679825" y="4445000"/>
          <p14:tracePt t="14247" x="3619500" y="4445000"/>
          <p14:tracePt t="14260" x="3578225" y="4445000"/>
          <p14:tracePt t="14274" x="3560763" y="4445000"/>
          <p14:tracePt t="14287" x="3535363" y="4452938"/>
          <p14:tracePt t="14311" x="3502025" y="4470400"/>
          <p14:tracePt t="14324" x="3475038" y="4478338"/>
          <p14:tracePt t="14340" x="3459163" y="4478338"/>
          <p14:tracePt t="14375" x="3433763" y="4478338"/>
          <p14:tracePt t="14387" x="3416300" y="4478338"/>
          <p14:tracePt t="14412" x="3408363" y="4478338"/>
          <p14:tracePt t="14524" x="3398838" y="4470400"/>
          <p14:tracePt t="15041" x="3398838" y="4460875"/>
          <p14:tracePt t="15077" x="3398838" y="4419600"/>
          <p14:tracePt t="15089" x="3398838" y="4410075"/>
          <p14:tracePt t="15100" x="3398838" y="4394200"/>
          <p14:tracePt t="15137" x="3408363" y="4384675"/>
          <p14:tracePt t="15161" x="3408363" y="4376738"/>
          <p14:tracePt t="15185" x="3408363" y="4359275"/>
          <p14:tracePt t="15197" x="3408363" y="4351338"/>
          <p14:tracePt t="15211" x="3408363" y="4341813"/>
          <p14:tracePt t="15225" x="3416300" y="4333875"/>
          <p14:tracePt t="15241" x="3416300" y="4316413"/>
          <p14:tracePt t="15262" x="3416300" y="4275138"/>
          <p14:tracePt t="15277" x="3416300" y="4240213"/>
          <p14:tracePt t="15292" x="3416300" y="4189413"/>
          <p14:tracePt t="15327" x="3416300" y="4164013"/>
          <p14:tracePt t="15340" x="3416300" y="4156075"/>
          <p14:tracePt t="15351" x="3416300" y="4138613"/>
          <p14:tracePt t="15363" x="3416300" y="4121150"/>
          <p14:tracePt t="15390" x="3416300" y="4070350"/>
          <p14:tracePt t="15401" x="3416300" y="4062413"/>
          <p14:tracePt t="15413" x="3416300" y="4052888"/>
          <p14:tracePt t="15428" x="3416300" y="4037013"/>
          <p14:tracePt t="15463" x="3416300" y="4019550"/>
          <p14:tracePt t="15492" x="3416300" y="3994150"/>
          <p14:tracePt t="15527" x="3416300" y="3968750"/>
          <p14:tracePt t="15540" x="3416300" y="3951288"/>
          <p14:tracePt t="15574" x="3416300" y="3925888"/>
          <p14:tracePt t="15610" x="3416300" y="3917950"/>
          <p14:tracePt t="15626" x="3416300" y="3908425"/>
          <p14:tracePt t="15723" x="3408363" y="3908425"/>
          <p14:tracePt t="15745" x="3408363" y="3917950"/>
          <p14:tracePt t="15760" x="3408363" y="3943350"/>
          <p14:tracePt t="15774" x="3408363" y="3976688"/>
          <p14:tracePt t="15787" x="3398838" y="4002088"/>
          <p14:tracePt t="15812" x="3398838" y="4052888"/>
          <p14:tracePt t="15827" x="3408363" y="4095750"/>
          <p14:tracePt t="15844" x="3416300" y="4138613"/>
          <p14:tracePt t="15856" x="3416300" y="4164013"/>
          <p14:tracePt t="15868" x="3416300" y="4181475"/>
          <p14:tracePt t="15881" x="3424238" y="4189413"/>
          <p14:tracePt t="15895" x="3424238" y="4214813"/>
          <p14:tracePt t="15923" x="3449638" y="4265613"/>
          <p14:tracePt t="15948" x="3475038" y="4300538"/>
          <p14:tracePt t="16090" x="3475038" y="4291013"/>
          <p14:tracePt t="16100" x="3475038" y="4275138"/>
          <p14:tracePt t="16125" x="3484563" y="4232275"/>
          <p14:tracePt t="16148" x="3492500" y="4197350"/>
          <p14:tracePt t="16162" x="3502025" y="4197350"/>
          <p14:tracePt t="16164" x="3502025" y="4189413"/>
          <p14:tracePt t="16178" x="3509963" y="4181475"/>
          <p14:tracePt t="16193" x="3517900" y="4146550"/>
          <p14:tracePt t="16207" x="3517900" y="4130675"/>
          <p14:tracePt t="16229" x="3527425" y="4087813"/>
          <p14:tracePt t="16244" x="3527425" y="4062413"/>
          <p14:tracePt t="16260" x="3535363" y="4044950"/>
          <p14:tracePt t="16357" x="3552825" y="4037013"/>
          <p14:tracePt t="16368" x="3552825" y="4044950"/>
          <p14:tracePt t="16380" x="3552825" y="4062413"/>
          <p14:tracePt t="16396" x="3560763" y="4105275"/>
          <p14:tracePt t="16411" x="3568700" y="4130675"/>
          <p14:tracePt t="16426" x="3568700" y="4146550"/>
          <p14:tracePt t="16449" x="3568700" y="4206875"/>
          <p14:tracePt t="16463" x="3578225" y="4240213"/>
          <p14:tracePt t="16477" x="3586163" y="4257675"/>
          <p14:tracePt t="16492" x="3586163" y="4265613"/>
          <p14:tracePt t="16590" x="3594100" y="4265613"/>
          <p14:tracePt t="16601" x="3603625" y="4265613"/>
          <p14:tracePt t="16614" x="3611563" y="4214813"/>
          <p14:tracePt t="16640" x="3629025" y="4156075"/>
          <p14:tracePt t="16653" x="3636963" y="4113213"/>
          <p14:tracePt t="16665" x="3646488" y="4095750"/>
          <p14:tracePt t="16679" x="3654425" y="4079875"/>
          <p14:tracePt t="16696" x="3654425" y="4062413"/>
          <p14:tracePt t="16710" x="3662363" y="4052888"/>
          <p14:tracePt t="16773" x="3671888" y="4087813"/>
          <p14:tracePt t="16795" x="3697288" y="4138613"/>
          <p14:tracePt t="16810" x="3697288" y="4146550"/>
          <p14:tracePt t="16826" x="3697288" y="4171950"/>
          <p14:tracePt t="16839" x="3705225" y="4181475"/>
          <p14:tracePt t="16850" x="3705225" y="4189413"/>
          <p14:tracePt t="16863" x="3705225" y="4197350"/>
          <p14:tracePt t="16901" x="3722688" y="4197350"/>
          <p14:tracePt t="16927" x="3738563" y="4189413"/>
          <p14:tracePt t="16943" x="3763963" y="4171950"/>
          <p14:tracePt t="16963" x="3763963" y="4156075"/>
          <p14:tracePt t="16992" x="3781425" y="4156075"/>
          <p14:tracePt t="17028" x="3790950" y="4171950"/>
          <p14:tracePt t="17041" x="3790950" y="4181475"/>
          <p14:tracePt t="17056" x="3798888" y="4206875"/>
          <p14:tracePt t="17068" x="3798888" y="4214813"/>
          <p14:tracePt t="17093" x="3798888" y="4232275"/>
          <p14:tracePt t="17115" x="3798888" y="4240213"/>
          <p14:tracePt t="17117" x="3798888" y="4249738"/>
          <p14:tracePt t="17153" x="3798888" y="4265613"/>
          <p14:tracePt t="17199" x="3773488" y="4275138"/>
          <p14:tracePt t="17211" x="3730625" y="4275138"/>
          <p14:tracePt t="17247" x="3662363" y="4283075"/>
          <p14:tracePt t="17260" x="3646488" y="4283075"/>
          <p14:tracePt t="17275" x="3611563" y="4291013"/>
          <p14:tracePt t="17288" x="3586163" y="4291013"/>
          <p14:tracePt t="17312" x="3517900" y="4291013"/>
          <p14:tracePt t="17325" x="3475038" y="4291013"/>
          <p14:tracePt t="17340" x="3424238" y="4291013"/>
          <p14:tracePt t="17352" x="3408363" y="4291013"/>
          <p14:tracePt t="17364" x="3365500" y="4291013"/>
          <p14:tracePt t="17380" x="3314700" y="4291013"/>
          <p14:tracePt t="17394" x="3289300" y="4291013"/>
          <p14:tracePt t="17420" x="3195638" y="4291013"/>
          <p14:tracePt t="17430" x="3178175" y="4291013"/>
          <p14:tracePt t="17444" x="3152775" y="4291013"/>
          <p14:tracePt t="17460" x="3144838" y="4291013"/>
          <p14:tracePt t="17473" x="3135313" y="4291013"/>
          <p14:tracePt t="17496" x="3109913" y="4291013"/>
          <p14:tracePt t="17510" x="3094038" y="4291013"/>
          <p14:tracePt t="17527" x="3084513" y="4291013"/>
          <p14:tracePt t="17607" x="3076575" y="4291013"/>
          <p14:tracePt t="17898" x="3101975" y="4291013"/>
          <p14:tracePt t="17912" x="3127375" y="4291013"/>
          <p14:tracePt t="17930" x="3144838" y="4291013"/>
          <p14:tracePt t="17949" x="3170238" y="4291013"/>
          <p14:tracePt t="17967" x="3195638" y="4291013"/>
          <p14:tracePt t="17985" x="3221038" y="4291013"/>
          <p14:tracePt t="17989" x="3238500" y="4283075"/>
          <p14:tracePt t="18018" x="3279775" y="4257675"/>
          <p14:tracePt t="18031" x="3314700" y="4240213"/>
          <p14:tracePt t="18048" x="3330575" y="4232275"/>
          <p14:tracePt t="18065" x="3355975" y="4232275"/>
          <p14:tracePt t="18073" x="3355975" y="4224338"/>
          <p14:tracePt t="18090" x="3382963" y="4214813"/>
          <p14:tracePt t="18108" x="3424238" y="4189413"/>
          <p14:tracePt t="18122" x="3433763" y="4181475"/>
          <p14:tracePt t="18140" x="3475038" y="4164013"/>
          <p14:tracePt t="18155" x="3492500" y="4164013"/>
          <p14:tracePt t="18173" x="3517900" y="4164013"/>
          <p14:tracePt t="18200" x="3543300" y="4146550"/>
          <p14:tracePt t="18215" x="3568700" y="4146550"/>
          <p14:tracePt t="18231" x="3586163" y="4146550"/>
          <p14:tracePt t="18247" x="3619500" y="4130675"/>
          <p14:tracePt t="18264" x="3646488" y="4121150"/>
          <p14:tracePt t="18282" x="3671888" y="4113213"/>
          <p14:tracePt t="18289" x="3687763" y="4113213"/>
          <p14:tracePt t="18305" x="3713163" y="4095750"/>
          <p14:tracePt t="18324" x="3748088" y="4087813"/>
          <p14:tracePt t="18338" x="3763963" y="4087813"/>
          <p14:tracePt t="18340" x="3781425" y="4087813"/>
          <p14:tracePt t="18357" x="3798888" y="4070350"/>
          <p14:tracePt t="18372" x="3816350" y="4070350"/>
          <p14:tracePt t="18390" x="3849688" y="4044950"/>
          <p14:tracePt t="18405" x="3875088" y="4044950"/>
          <p14:tracePt t="18423" x="3892550" y="4037013"/>
          <p14:tracePt t="18438" x="3917950" y="4027488"/>
          <p14:tracePt t="18456" x="3935413" y="4027488"/>
          <p14:tracePt t="18483" x="3951288" y="4019550"/>
          <p14:tracePt t="18514" x="3960813" y="4011613"/>
          <p14:tracePt t="18531" x="3968750" y="4011613"/>
          <p14:tracePt t="19137" x="3968750" y="3994150"/>
          <p14:tracePt t="19150" x="3976688" y="3976688"/>
          <p14:tracePt t="19167" x="3976688" y="3951288"/>
          <p14:tracePt t="19183" x="3976688" y="3935413"/>
          <p14:tracePt t="19185" x="3976688" y="3925888"/>
          <p14:tracePt t="19202" x="3976688" y="3917950"/>
          <p14:tracePt t="19216" x="3976688" y="3900488"/>
          <p14:tracePt t="19231" x="3976688" y="3883025"/>
          <p14:tracePt t="19250" x="3976688" y="3841750"/>
          <p14:tracePt t="19281" x="3943350" y="3790950"/>
          <p14:tracePt t="19296" x="3925888" y="3773488"/>
          <p14:tracePt t="19313" x="3908425" y="3763963"/>
          <p14:tracePt t="19331" x="3892550" y="3756025"/>
          <p14:tracePt t="19333" x="3867150" y="3748088"/>
          <p14:tracePt t="19349" x="3824288" y="3738563"/>
          <p14:tracePt t="19365" x="3763963" y="3738563"/>
          <p14:tracePt t="19381" x="3705225" y="3738563"/>
          <p14:tracePt t="19397" x="3636963" y="3738563"/>
          <p14:tracePt t="19413" x="3594100" y="3738563"/>
          <p14:tracePt t="19430" x="3560763" y="3738563"/>
          <p14:tracePt t="19446" x="3517900" y="3738563"/>
          <p14:tracePt t="19462" x="3502025" y="3738563"/>
          <p14:tracePt t="19480" x="3484563" y="3738563"/>
          <p14:tracePt t="19497" x="3467100" y="3738563"/>
          <p14:tracePt t="19514" x="3441700" y="3738563"/>
          <p14:tracePt t="19533" x="3398838" y="3756025"/>
          <p14:tracePt t="19564" x="3297238" y="3798888"/>
          <p14:tracePt t="19595" x="3254375" y="3841750"/>
          <p14:tracePt t="19628" x="3254375" y="3883025"/>
          <p14:tracePt t="19657" x="3254375" y="3908425"/>
          <p14:tracePt t="19672" x="3254375" y="3943350"/>
          <p14:tracePt t="19691" x="3254375" y="3968750"/>
          <p14:tracePt t="19708" x="3254375" y="3976688"/>
          <p14:tracePt t="19724" x="3254375" y="3994150"/>
          <p14:tracePt t="19767" x="3254375" y="4019550"/>
          <p14:tracePt t="19780" x="3254375" y="4044950"/>
          <p14:tracePt t="19796" x="3254375" y="4070350"/>
          <p14:tracePt t="19814" x="3254375" y="4095750"/>
          <p14:tracePt t="19845" x="3289300" y="4138613"/>
          <p14:tracePt t="19859" x="3289300" y="4156075"/>
          <p14:tracePt t="19877" x="3297238" y="4171950"/>
          <p14:tracePt t="19908" x="3330575" y="4232275"/>
          <p14:tracePt t="19940" x="3365500" y="4249738"/>
          <p14:tracePt t="19955" x="3365500" y="4257675"/>
          <p14:tracePt t="19974" x="3382963" y="4257675"/>
          <p14:tracePt t="19989" x="3398838" y="4257675"/>
          <p14:tracePt t="20007" x="3424238" y="4257675"/>
          <p14:tracePt t="20023" x="3467100" y="4240213"/>
          <p14:tracePt t="20041" x="3492500" y="4224338"/>
          <p14:tracePt t="20058" x="3527425" y="4206875"/>
          <p14:tracePt t="20214" x="3535363" y="4206875"/>
          <p14:tracePt t="20228" x="3535363" y="4214813"/>
          <p14:tracePt t="20244" x="3535363" y="4224338"/>
          <p14:tracePt t="20303" x="3543300" y="4232275"/>
          <p14:tracePt t="20317" x="3552825" y="4249738"/>
          <p14:tracePt t="20333" x="3578225" y="4275138"/>
          <p14:tracePt t="20349" x="3603625" y="4308475"/>
          <p14:tracePt t="20367" x="3646488" y="4359275"/>
          <p14:tracePt t="20383" x="3722688" y="4410075"/>
          <p14:tracePt t="20399" x="3763963" y="4435475"/>
          <p14:tracePt t="20415" x="3806825" y="4452938"/>
          <p14:tracePt t="20432" x="3832225" y="4452938"/>
          <p14:tracePt t="20447" x="3849688" y="4452938"/>
          <p14:tracePt t="20463" x="3875088" y="4452938"/>
          <p14:tracePt t="20480" x="3935413" y="4460875"/>
          <p14:tracePt t="20496" x="4019550" y="4470400"/>
          <p14:tracePt t="20514" x="4062413" y="4478338"/>
          <p14:tracePt t="20529" x="4087813" y="4478338"/>
          <p14:tracePt t="20576" x="4095750" y="4478338"/>
          <p14:tracePt t="20607" x="4105275" y="4478338"/>
          <p14:tracePt t="20621" x="4130675" y="4470400"/>
          <p14:tracePt t="20639" x="4138613" y="4452938"/>
          <p14:tracePt t="20655" x="4146550" y="4435475"/>
          <p14:tracePt t="20673" x="4156075" y="4427538"/>
          <p14:tracePt t="20689" x="4164013" y="4402138"/>
          <p14:tracePt t="20720" x="4164013" y="4384675"/>
          <p14:tracePt t="20733" x="4164013" y="4376738"/>
          <p14:tracePt t="20764" x="4164013" y="4368800"/>
          <p14:tracePt t="20778" x="4164013" y="4359275"/>
          <p14:tracePt t="20796" x="4164013" y="4333875"/>
          <p14:tracePt t="20815" x="4171950" y="4316413"/>
          <p14:tracePt t="20844" x="4171950" y="4275138"/>
          <p14:tracePt t="20859" x="4171950" y="4265613"/>
          <p14:tracePt t="20892" x="4171950" y="4257675"/>
          <p14:tracePt t="20908" x="4171950" y="4240213"/>
          <p14:tracePt t="20927" x="4171950" y="4214813"/>
          <p14:tracePt t="20946" x="4171950" y="4171950"/>
          <p14:tracePt t="20961" x="4171950" y="4130675"/>
          <p14:tracePt t="20977" x="4171950" y="4087813"/>
          <p14:tracePt t="20994" x="4171950" y="4052888"/>
          <p14:tracePt t="20997" x="4171950" y="4037013"/>
          <p14:tracePt t="21012" x="4171950" y="4019550"/>
          <p14:tracePt t="21029" x="4171950" y="4002088"/>
          <p14:tracePt t="21077" x="4171950" y="3976688"/>
          <p14:tracePt t="21093" x="4171950" y="3960813"/>
          <p14:tracePt t="21111" x="4164013" y="3925888"/>
          <p14:tracePt t="21125" x="4164013" y="3892550"/>
          <p14:tracePt t="21143" x="4164013" y="3857625"/>
          <p14:tracePt t="21173" x="4156075" y="3824288"/>
          <p14:tracePt t="21304" x="4156075" y="3832225"/>
          <p14:tracePt t="21319" x="4156075" y="3857625"/>
          <p14:tracePt t="21333" x="4156075" y="3892550"/>
          <p14:tracePt t="21349" x="4156075" y="3925888"/>
          <p14:tracePt t="21364" x="4171950" y="3960813"/>
          <p14:tracePt t="21380" x="4171950" y="3994150"/>
          <p14:tracePt t="21396" x="4171950" y="4027488"/>
          <p14:tracePt t="21413" x="4181475" y="4052888"/>
          <p14:tracePt t="21429" x="4181475" y="4079875"/>
          <p14:tracePt t="21448" x="4189413" y="4095750"/>
          <p14:tracePt t="21464" x="4189413" y="4113213"/>
          <p14:tracePt t="21481" x="4197350" y="4146550"/>
          <p14:tracePt t="21496" x="4206875" y="4171950"/>
          <p14:tracePt t="21514" x="4206875" y="4181475"/>
          <p14:tracePt t="21529" x="4214813" y="4197350"/>
          <p14:tracePt t="21548" x="4232275" y="4257675"/>
          <p14:tracePt t="21577" x="4249738" y="4300538"/>
          <p14:tracePt t="21592" x="4257675" y="4308475"/>
          <p14:tracePt t="21610" x="4257675" y="4316413"/>
          <p14:tracePt t="21776" x="4257675" y="4300538"/>
          <p14:tracePt t="21792" x="4257675" y="4283075"/>
          <p14:tracePt t="21810" x="4257675" y="4257675"/>
          <p14:tracePt t="21826" x="4257675" y="4240213"/>
          <p14:tracePt t="21844" x="4257675" y="4189413"/>
          <p14:tracePt t="21860" x="4257675" y="4171950"/>
          <p14:tracePt t="21877" x="4257675" y="4138613"/>
          <p14:tracePt t="21908" x="4257675" y="4095750"/>
          <p14:tracePt t="21940" x="4257675" y="4062413"/>
          <p14:tracePt t="21967" x="4257675" y="4044950"/>
          <p14:tracePt t="21989" x="4257675" y="4037013"/>
          <p14:tracePt t="22006" x="4257675" y="4019550"/>
          <p14:tracePt t="22021" x="4257675" y="4011613"/>
          <p14:tracePt t="22038" x="4257675" y="4002088"/>
          <p14:tracePt t="22057" x="4257675" y="3986213"/>
          <p14:tracePt t="22186" x="4257675" y="3994150"/>
          <p14:tracePt t="22199" x="4257675" y="4011613"/>
          <p14:tracePt t="22215" x="4257675" y="4052888"/>
          <p14:tracePt t="22231" x="4249738" y="4079875"/>
          <p14:tracePt t="22248" x="4249738" y="4121150"/>
          <p14:tracePt t="22265" x="4249738" y="4146550"/>
          <p14:tracePt t="22269" x="4249738" y="4156075"/>
          <p14:tracePt t="22289" x="4249738" y="4171950"/>
          <p14:tracePt t="22304" x="4249738" y="4181475"/>
          <p14:tracePt t="22360" x="4249738" y="4197350"/>
          <p14:tracePt t="22375" x="4249738" y="4206875"/>
          <p14:tracePt t="23573" x="4265613" y="4214813"/>
          <p14:tracePt t="24739" x="4275138" y="4214813"/>
          <p14:tracePt t="24796" x="4291013" y="4224338"/>
          <p14:tracePt t="24812" x="4308475" y="4232275"/>
          <p14:tracePt t="24856" x="4316413" y="4240213"/>
          <p14:tracePt t="24871" x="4325938" y="4240213"/>
          <p14:tracePt t="24889" x="4333875" y="4240213"/>
          <p14:tracePt t="24904" x="4351338" y="4240213"/>
          <p14:tracePt t="24922" x="4376738" y="4232275"/>
          <p14:tracePt t="24937" x="4402138" y="4224338"/>
          <p14:tracePt t="24956" x="4470400" y="4197350"/>
          <p14:tracePt t="24984" x="4538663" y="4171950"/>
          <p14:tracePt t="24989" x="4572000" y="4164013"/>
          <p14:tracePt t="25006" x="4630738" y="4146550"/>
          <p14:tracePt t="25022" x="4724400" y="4121150"/>
          <p14:tracePt t="25037" x="4818063" y="4095750"/>
          <p14:tracePt t="25057" x="4886325" y="4070350"/>
          <p14:tracePt t="25072" x="4937125" y="4044950"/>
          <p14:tracePt t="25090" x="4987925" y="4019550"/>
          <p14:tracePt t="25104" x="5030788" y="4002088"/>
          <p14:tracePt t="25123" x="5081588" y="3994150"/>
          <p14:tracePt t="25140" x="5116513" y="3994150"/>
          <p14:tracePt t="25160" x="5132388" y="3986213"/>
          <p14:tracePt t="25189" x="5183188" y="3968750"/>
          <p14:tracePt t="25204" x="5235575" y="3951288"/>
          <p14:tracePt t="25222" x="5294313" y="3951288"/>
          <p14:tracePt t="25249" x="5430838" y="3925888"/>
          <p14:tracePt t="25264" x="5472113" y="3908425"/>
          <p14:tracePt t="25271" x="5507038" y="3892550"/>
          <p14:tracePt t="25289" x="5540375" y="3867150"/>
          <p14:tracePt t="25305" x="5565775" y="3832225"/>
          <p14:tracePt t="25320" x="5600700" y="3816350"/>
          <p14:tracePt t="25338" x="5608638" y="3806825"/>
          <p14:tracePt t="25354" x="5616575" y="3798888"/>
          <p14:tracePt t="25370" x="5626100" y="3790950"/>
          <p14:tracePt t="25372" x="5634038" y="3781425"/>
          <p14:tracePt t="25386" x="5634038" y="3763963"/>
          <p14:tracePt t="25388" x="5634038" y="3748088"/>
          <p14:tracePt t="25405" x="5641975" y="3738563"/>
          <p14:tracePt t="25420" x="5651500" y="3722688"/>
          <p14:tracePt t="25462" x="5651500" y="3713163"/>
          <p14:tracePt t="25477" x="5651500" y="3705225"/>
          <p14:tracePt t="25494" x="5641975" y="3697288"/>
          <p14:tracePt t="25515" x="5634038" y="3687763"/>
          <p14:tracePt t="25529" x="5626100" y="3679825"/>
          <p14:tracePt t="25546" x="5591175" y="3679825"/>
          <p14:tracePt t="25562" x="5524500" y="3662363"/>
          <p14:tracePt t="25580" x="5438775" y="3662363"/>
          <p14:tracePt t="25610" x="5380038" y="3662363"/>
          <p14:tracePt t="25624" x="5353050" y="3662363"/>
          <p14:tracePt t="25642" x="5337175" y="3662363"/>
          <p14:tracePt t="25644" x="5327650" y="3662363"/>
          <p14:tracePt t="25856" x="5345113" y="3679825"/>
          <p14:tracePt t="25870" x="5380038" y="3697288"/>
          <p14:tracePt t="25888" x="5421313" y="3713163"/>
          <p14:tracePt t="25903" x="5481638" y="3730625"/>
          <p14:tracePt t="25922" x="5557838" y="3738563"/>
          <p14:tracePt t="25937" x="5626100" y="3738563"/>
          <p14:tracePt t="25956" x="5770563" y="3738563"/>
          <p14:tracePt t="25985" x="5872163" y="3738563"/>
          <p14:tracePt t="26001" x="5922963" y="3738563"/>
          <p14:tracePt t="26029" x="6008688" y="3738563"/>
          <p14:tracePt t="26045" x="6042025" y="3722688"/>
          <p14:tracePt t="26064" x="6076950" y="3705225"/>
          <p14:tracePt t="26078" x="6092825" y="3687763"/>
          <p14:tracePt t="26094" x="6102350" y="3662363"/>
          <p14:tracePt t="26115" x="6135688" y="3636963"/>
          <p14:tracePt t="26118" x="6143625" y="3629025"/>
          <p14:tracePt t="26134" x="6169025" y="3603625"/>
          <p14:tracePt t="26149" x="6178550" y="3586163"/>
          <p14:tracePt t="26164" x="6203950" y="3568700"/>
          <p14:tracePt t="26180" x="6203950" y="3552825"/>
          <p14:tracePt t="26196" x="6211888" y="3543300"/>
          <p14:tracePt t="26213" x="6229350" y="3527425"/>
          <p14:tracePt t="26229" x="6237288" y="3509963"/>
          <p14:tracePt t="26246" x="6246813" y="3509963"/>
          <p14:tracePt t="26262" x="6254750" y="3502025"/>
          <p14:tracePt t="26279" x="6254750" y="3484563"/>
          <p14:tracePt t="26294" x="6262688" y="3441700"/>
          <p14:tracePt t="26313" x="6280150" y="3408363"/>
          <p14:tracePt t="26343" x="6297613" y="3355975"/>
          <p14:tracePt t="26358" x="6297613" y="3340100"/>
          <p14:tracePt t="26376" x="6297613" y="3322638"/>
          <p14:tracePt t="26390" x="6297613" y="3297238"/>
          <p14:tracePt t="26409" x="6297613" y="3271838"/>
          <p14:tracePt t="26439" x="6323013" y="3195638"/>
          <p14:tracePt t="26454" x="6338888" y="3119438"/>
          <p14:tracePt t="26471" x="6348413" y="3033713"/>
          <p14:tracePt t="26500" x="6348413" y="2889250"/>
          <p14:tracePt t="26517" x="6348413" y="2855913"/>
          <p14:tracePt t="26538" x="6330950" y="2787650"/>
          <p14:tracePt t="26553" x="6313488" y="2770188"/>
          <p14:tracePt t="26572" x="6237288" y="2693988"/>
          <p14:tracePt t="26588" x="6194425" y="2643188"/>
          <p14:tracePt t="26606" x="6143625" y="2592388"/>
          <p14:tracePt t="26620" x="6110288" y="2549525"/>
          <p14:tracePt t="26638" x="6059488" y="2498725"/>
          <p14:tracePt t="26653" x="6042025" y="2481263"/>
          <p14:tracePt t="26671" x="5991225" y="2455863"/>
          <p14:tracePt t="26687" x="5948363" y="2430463"/>
          <p14:tracePt t="26706" x="5889625" y="2413000"/>
          <p14:tracePt t="26738" x="5803900" y="2354263"/>
          <p14:tracePt t="26756" x="5735638" y="2286000"/>
          <p14:tracePt t="26772" x="5719763" y="2278063"/>
          <p14:tracePt t="26789" x="5684838" y="2268538"/>
          <p14:tracePt t="26803" x="5651500" y="2260600"/>
          <p14:tracePt t="26821" x="5626100" y="2252663"/>
          <p14:tracePt t="26836" x="5583238" y="2243138"/>
          <p14:tracePt t="26855" x="5524500" y="2227263"/>
          <p14:tracePt t="26869" x="5464175" y="2227263"/>
          <p14:tracePt t="26888" x="5430838" y="2227263"/>
          <p14:tracePt t="26903" x="5413375" y="2227263"/>
          <p14:tracePt t="26920" x="5405438" y="2227263"/>
          <p14:tracePt t="26934" x="5395913" y="2227263"/>
          <p14:tracePt t="26955" x="5370513" y="2227263"/>
          <p14:tracePt t="26983" x="5327650" y="2227263"/>
          <p14:tracePt t="26997" x="5319713" y="2235200"/>
          <p14:tracePt t="27013" x="5311775" y="2235200"/>
          <p14:tracePt t="27029" x="5302250" y="2252663"/>
          <p14:tracePt t="27045" x="5294313" y="2252663"/>
          <p14:tracePt t="27064" x="5276850" y="2278063"/>
          <p14:tracePt t="27068" x="5251450" y="2293938"/>
          <p14:tracePt t="27099" x="5208588" y="2328863"/>
          <p14:tracePt t="27100" x="5192713" y="2336800"/>
          <p14:tracePt t="27129" x="5157788" y="2379663"/>
          <p14:tracePt t="27146" x="5149850" y="2379663"/>
          <p14:tracePt t="27163" x="5141913" y="2397125"/>
          <p14:tracePt t="27181" x="5116513" y="2422525"/>
          <p14:tracePt t="27198" x="5073650" y="2447925"/>
          <p14:tracePt t="27215" x="5056188" y="2481263"/>
          <p14:tracePt t="27230" x="5022850" y="2532063"/>
          <p14:tracePt t="27246" x="5013325" y="2549525"/>
          <p14:tracePt t="27263" x="5013325" y="2566988"/>
          <p14:tracePt t="27279" x="5013325" y="2582863"/>
          <p14:tracePt t="27295" x="5013325" y="2600325"/>
          <p14:tracePt t="27313" x="5013325" y="2633663"/>
          <p14:tracePt t="27318" x="5013325" y="2651125"/>
          <p14:tracePt t="27347" x="5013325" y="2686050"/>
          <p14:tracePt t="27377" x="5013325" y="2711450"/>
          <p14:tracePt t="27398" x="5022850" y="2762250"/>
          <p14:tracePt t="27412" x="5030788" y="2805113"/>
          <p14:tracePt t="27429" x="5048250" y="2863850"/>
          <p14:tracePt t="27445" x="5073650" y="2914650"/>
          <p14:tracePt t="27463" x="5099050" y="2965450"/>
          <p14:tracePt t="27479" x="5132388" y="3025775"/>
          <p14:tracePt t="27497" x="5167313" y="3084513"/>
          <p14:tracePt t="27513" x="5200650" y="3135313"/>
          <p14:tracePt t="27516" x="5200650" y="3144838"/>
          <p14:tracePt t="27545" x="5235575" y="3203575"/>
          <p14:tracePt t="27562" x="5243513" y="3211513"/>
          <p14:tracePt t="27578" x="5251450" y="3228975"/>
          <p14:tracePt t="28605" x="5276850" y="3263900"/>
          <p14:tracePt t="28620" x="5319713" y="3305175"/>
          <p14:tracePt t="28638" x="5380038" y="3355975"/>
          <p14:tracePt t="28653" x="5456238" y="3390900"/>
          <p14:tracePt t="28671" x="5514975" y="3433763"/>
          <p14:tracePt t="28687" x="5583238" y="3475038"/>
          <p14:tracePt t="28708" x="5684838" y="3543300"/>
          <p14:tracePt t="28724" x="5778500" y="3603625"/>
          <p14:tracePt t="28741" x="5838825" y="3636963"/>
          <p14:tracePt t="28760" x="5948363" y="3687763"/>
          <p14:tracePt t="28777" x="6076950" y="3738563"/>
          <p14:tracePt t="28794" x="6194425" y="3790950"/>
          <p14:tracePt t="28810" x="6272213" y="3824288"/>
          <p14:tracePt t="28828" x="6381750" y="3883025"/>
          <p14:tracePt t="28859" x="6577013" y="3943350"/>
          <p14:tracePt t="28876" x="6688138" y="3943350"/>
          <p14:tracePt t="28908" x="6943725" y="3943350"/>
          <p14:tracePt t="28924" x="7035800" y="3943350"/>
          <p14:tracePt t="28942" x="7121525" y="3951288"/>
          <p14:tracePt t="28957" x="7189788" y="3960813"/>
          <p14:tracePt t="28975" x="7258050" y="3960813"/>
          <p14:tracePt t="28996" x="7359650" y="3960813"/>
          <p14:tracePt t="29011" x="7392988" y="3960813"/>
          <p14:tracePt t="29029" x="7418388" y="3960813"/>
          <p14:tracePt t="29044" x="7443788" y="3960813"/>
          <p14:tracePt t="29061" x="7486650" y="3968750"/>
          <p14:tracePt t="29077" x="7562850" y="3968750"/>
          <p14:tracePt t="29095" x="7639050" y="3968750"/>
          <p14:tracePt t="29110" x="7758113" y="3951288"/>
          <p14:tracePt t="29126" x="7826375" y="3917950"/>
          <p14:tracePt t="29142" x="7861300" y="3883025"/>
          <p14:tracePt t="29159" x="7861300" y="3875088"/>
          <p14:tracePt t="29176" x="7861300" y="3867150"/>
          <p14:tracePt t="29192" x="7869238" y="3849688"/>
          <p14:tracePt t="29209" x="7869238" y="3832225"/>
          <p14:tracePt t="29225" x="7869238" y="3816350"/>
          <p14:tracePt t="29242" x="7877175" y="3798888"/>
          <p14:tracePt t="29260" x="7877175" y="3773488"/>
          <p14:tracePt t="29479" x="7877175" y="3756025"/>
          <p14:tracePt t="29493" x="7877175" y="3730625"/>
          <p14:tracePt t="29510" x="7877175" y="3722688"/>
          <p14:tracePt t="29526" x="7877175" y="3697288"/>
          <p14:tracePt t="29544" x="7851775" y="3611563"/>
          <p14:tracePt t="29564" x="7835900" y="3492500"/>
          <p14:tracePt t="29596" x="7775575" y="3330575"/>
          <p14:tracePt t="29626" x="7758113" y="3246438"/>
          <p14:tracePt t="29642" x="7758113" y="3203575"/>
          <p14:tracePt t="29648" x="7758113" y="3170238"/>
          <p14:tracePt t="29662" x="7758113" y="3127375"/>
          <p14:tracePt t="29679" x="7750175" y="3084513"/>
          <p14:tracePt t="29698" x="7750175" y="3067050"/>
          <p14:tracePt t="29713" x="7750175" y="3041650"/>
          <p14:tracePt t="29729" x="7783513" y="3000375"/>
          <p14:tracePt t="29732" x="7800975" y="2982913"/>
          <p14:tracePt t="29749" x="7818438" y="2940050"/>
          <p14:tracePt t="29765" x="7826375" y="2889250"/>
          <p14:tracePt t="29780" x="7835900" y="2830513"/>
          <p14:tracePt t="29797" x="7835900" y="2813050"/>
          <p14:tracePt t="29829" x="7835900" y="2795588"/>
          <p14:tracePt t="29886" x="7835900" y="2787650"/>
          <p14:tracePt t="29902" x="7835900" y="2778125"/>
          <p14:tracePt t="29919" x="7835900" y="2770188"/>
          <p14:tracePt t="29935" x="7835900" y="2762250"/>
          <p14:tracePt t="29953" x="7835900" y="2752725"/>
          <p14:tracePt t="30008" x="7835900" y="2744788"/>
          <p14:tracePt t="30022" x="7818438" y="2744788"/>
          <p14:tracePt t="30038" x="7800975" y="2736850"/>
          <p14:tracePt t="30060" x="7758113" y="2727325"/>
          <p14:tracePt t="30075" x="7724775" y="2727325"/>
          <p14:tracePt t="30093" x="7699375" y="2727325"/>
          <p14:tracePt t="30109" x="7681913" y="2727325"/>
          <p14:tracePt t="30125" x="7656513" y="2727325"/>
          <p14:tracePt t="30142" x="7639050" y="2727325"/>
          <p14:tracePt t="30157" x="7623175" y="2727325"/>
          <p14:tracePt t="30176" x="7613650" y="2727325"/>
          <p14:tracePt t="30204" x="7605713" y="2727325"/>
          <p14:tracePt t="30645" x="7623175" y="2727325"/>
          <p14:tracePt t="30676" x="7631113" y="2727325"/>
          <p14:tracePt t="30938" x="7631113" y="2719388"/>
          <p14:tracePt t="30951" x="7631113" y="2711450"/>
          <p14:tracePt t="30984" x="7631113" y="2701925"/>
          <p14:tracePt t="30998" x="7631113" y="2693988"/>
          <p14:tracePt t="31028" x="7631113" y="2676525"/>
          <p14:tracePt t="31043" x="7631113" y="2668588"/>
          <p14:tracePt t="31060" x="7631113" y="2651125"/>
          <p14:tracePt t="31076" x="7623175" y="2633663"/>
          <p14:tracePt t="31093" x="7613650" y="2625725"/>
          <p14:tracePt t="31110" x="7613650" y="2617788"/>
          <p14:tracePt t="31141" x="7613650" y="2608263"/>
          <p14:tracePt t="31172" x="7613650" y="2600325"/>
          <p14:tracePt t="31186" x="7605713" y="2592388"/>
          <p14:tracePt t="31204" x="7605713" y="2574925"/>
          <p14:tracePt t="31220" x="7597775" y="2557463"/>
          <p14:tracePt t="31250" x="7588250" y="2541588"/>
          <p14:tracePt t="31263" x="7580313" y="2532063"/>
          <p14:tracePt t="31278" x="7580313" y="2516188"/>
          <p14:tracePt t="31374" x="7562850" y="2506663"/>
          <p14:tracePt t="31390" x="7562850" y="2498725"/>
          <p14:tracePt t="31407" x="7537450" y="2481263"/>
          <p14:tracePt t="31423" x="7529513" y="2481263"/>
          <p14:tracePt t="31441" x="7494588" y="2473325"/>
          <p14:tracePt t="31470" x="7478713" y="2473325"/>
          <p14:tracePt t="31485" x="7469188" y="2473325"/>
          <p14:tracePt t="31504" x="7453313" y="2473325"/>
          <p14:tracePt t="31537" x="7427913" y="2473325"/>
          <p14:tracePt t="31579" x="7385050" y="2473325"/>
          <p14:tracePt t="31581" x="7367588" y="2473325"/>
          <p14:tracePt t="31608" x="7350125" y="2473325"/>
          <p14:tracePt t="31625" x="7342188" y="2473325"/>
          <p14:tracePt t="31642" x="7334250" y="2473325"/>
          <p14:tracePt t="31687" x="7324725" y="2473325"/>
          <p14:tracePt t="31718" x="7316788" y="2481263"/>
          <p14:tracePt t="31746" x="7308850" y="2489200"/>
          <p14:tracePt t="31841" x="7291388" y="2506663"/>
          <p14:tracePt t="31856" x="7273925" y="2532063"/>
          <p14:tracePt t="31876" x="7265988" y="2541588"/>
          <p14:tracePt t="31909" x="7265988" y="2549525"/>
          <p14:tracePt t="31975" x="7265988" y="2557463"/>
          <p14:tracePt t="31995" x="7258050" y="2574925"/>
          <p14:tracePt t="32008" x="7248525" y="2582863"/>
          <p14:tracePt t="32025" x="7240588" y="2600325"/>
          <p14:tracePt t="32058" x="7232650" y="2608263"/>
          <p14:tracePt t="32073" x="7232650" y="2617788"/>
          <p14:tracePt t="32091" x="7232650" y="2625725"/>
          <p14:tracePt t="32111" x="7232650" y="2633663"/>
          <p14:tracePt t="32141" x="7215188" y="2660650"/>
          <p14:tracePt t="32156" x="7205663" y="2676525"/>
          <p14:tracePt t="32174" x="7205663" y="2686050"/>
          <p14:tracePt t="32204" x="7205663" y="2719388"/>
          <p14:tracePt t="32218" x="7197725" y="2736850"/>
          <p14:tracePt t="32220" x="7197725" y="2744788"/>
          <p14:tracePt t="32250" x="7189788" y="2762250"/>
          <p14:tracePt t="32263" x="7189788" y="2770188"/>
          <p14:tracePt t="32279" x="7189788" y="2778125"/>
          <p14:tracePt t="32341" x="7189788" y="2787650"/>
          <p14:tracePt t="32356" x="7189788" y="2805113"/>
          <p14:tracePt t="32374" x="7189788" y="2813050"/>
          <p14:tracePt t="32389" x="7189788" y="2830513"/>
          <p14:tracePt t="32407" x="7189788" y="2846388"/>
          <p14:tracePt t="32422" x="7180263" y="2863850"/>
          <p14:tracePt t="32440" x="7180263" y="2881313"/>
          <p14:tracePt t="32470" x="7180263" y="2897188"/>
          <p14:tracePt t="32486" x="7180263" y="2906713"/>
          <p14:tracePt t="32504" x="7180263" y="2922588"/>
          <p14:tracePt t="32520" x="7180263" y="2932113"/>
          <p14:tracePt t="32550" x="7180263" y="2940050"/>
          <p14:tracePt t="32569" x="7172325" y="2949575"/>
          <p14:tracePt t="32587" x="7172325" y="2957513"/>
          <p14:tracePt t="32601" x="7172325" y="2974975"/>
          <p14:tracePt t="32633" x="7164388" y="2982913"/>
          <p14:tracePt t="32646" x="7164388" y="3000375"/>
          <p14:tracePt t="32676" x="7154863" y="3008313"/>
          <p14:tracePt t="32693" x="7154863" y="3016250"/>
          <p14:tracePt t="32710" x="7146925" y="3041650"/>
          <p14:tracePt t="32741" x="7138988" y="3067050"/>
          <p14:tracePt t="32758" x="7138988" y="3076575"/>
          <p14:tracePt t="32774" x="7138988" y="3094038"/>
          <p14:tracePt t="32791" x="7138988" y="3101975"/>
          <p14:tracePt t="32809" x="7138988" y="3109913"/>
          <p14:tracePt t="32823" x="7129463" y="3119438"/>
          <p14:tracePt t="32841" x="7129463" y="3127375"/>
          <p14:tracePt t="32856" x="7129463" y="3135313"/>
          <p14:tracePt t="32888" x="7129463" y="3144838"/>
          <p14:tracePt t="32902" x="7121525" y="3152775"/>
          <p14:tracePt t="32920" x="7121525" y="3160713"/>
          <p14:tracePt t="32935" x="7121525" y="3170238"/>
          <p14:tracePt t="32953" x="7121525" y="3178175"/>
          <p14:tracePt t="32968" x="7121525" y="3186113"/>
          <p14:tracePt t="32987" x="7121525" y="3221038"/>
          <p14:tracePt t="33006" x="7121525" y="3238500"/>
          <p14:tracePt t="33028" x="7113588" y="3263900"/>
          <p14:tracePt t="33042" x="7113588" y="3271838"/>
          <p14:tracePt t="33058" x="7113588" y="3279775"/>
          <p14:tracePt t="33076" x="7113588" y="3289300"/>
          <p14:tracePt t="33093" x="7113588" y="3305175"/>
          <p14:tracePt t="33109" x="7113588" y="3314700"/>
          <p14:tracePt t="33141" x="7113588" y="3330575"/>
          <p14:tracePt t="33174" x="7113588" y="3348038"/>
          <p14:tracePt t="33189" x="7113588" y="3355975"/>
          <p14:tracePt t="33208" x="7113588" y="3373438"/>
          <p14:tracePt t="33223" x="7113588" y="3382963"/>
          <p14:tracePt t="33255" x="7113588" y="3398838"/>
          <p14:tracePt t="33270" x="7121525" y="3398838"/>
          <p14:tracePt t="33287" x="7129463" y="3408363"/>
          <p14:tracePt t="33304" x="7129463" y="3424238"/>
          <p14:tracePt t="33320" x="7138988" y="3424238"/>
          <p14:tracePt t="33337" x="7146925" y="3433763"/>
          <p14:tracePt t="33352" x="7154863" y="3449638"/>
          <p14:tracePt t="33370" x="7180263" y="3467100"/>
          <p14:tracePt t="33372" x="7189788" y="3467100"/>
          <p14:tracePt t="33388" x="7205663" y="3484563"/>
          <p14:tracePt t="33407" x="7215188" y="3492500"/>
          <p14:tracePt t="33422" x="7240588" y="3509963"/>
          <p14:tracePt t="33467" x="7258050" y="3509963"/>
          <p14:tracePt t="33494" x="7265988" y="3517900"/>
          <p14:tracePt t="33527" x="7265988" y="3527425"/>
          <p14:tracePt t="33547" x="7273925" y="3527425"/>
          <p14:tracePt t="33577" x="7291388" y="3535363"/>
          <p14:tracePt t="33592" x="7316788" y="3535363"/>
          <p14:tracePt t="33608" x="7334250" y="3535363"/>
          <p14:tracePt t="33625" x="7342188" y="3535363"/>
          <p14:tracePt t="33683" x="7359650" y="3535363"/>
          <p14:tracePt t="33701" x="7377113" y="3535363"/>
          <p14:tracePt t="33719" x="7392988" y="3535363"/>
          <p14:tracePt t="33735" x="7418388" y="3535363"/>
          <p14:tracePt t="33753" x="7427913" y="3535363"/>
          <p14:tracePt t="33781" x="7435850" y="3535363"/>
          <p14:tracePt t="33810" x="7443788" y="3535363"/>
          <p14:tracePt t="33829" x="7494588" y="3535363"/>
          <p14:tracePt t="33861" x="7546975" y="3527425"/>
          <p14:tracePt t="33876" x="7562850" y="3517900"/>
          <p14:tracePt t="33936" x="7572375" y="3509963"/>
          <p14:tracePt t="33968" x="7580313" y="3492500"/>
          <p14:tracePt t="33983" x="7580313" y="3475038"/>
          <p14:tracePt t="33998" x="7580313" y="3459163"/>
          <p14:tracePt t="34015" x="7588250" y="3441700"/>
          <p14:tracePt t="34031" x="7588250" y="3416300"/>
          <p14:tracePt t="34048" x="7588250" y="3390900"/>
          <p14:tracePt t="34069" x="7597775" y="3365500"/>
          <p14:tracePt t="34084" x="7597775" y="3340100"/>
          <p14:tracePt t="34101" x="7605713" y="3322638"/>
          <p14:tracePt t="34145" x="7613650" y="3289300"/>
          <p14:tracePt t="34174" x="7613650" y="3254375"/>
          <p14:tracePt t="34204" x="7613650" y="3228975"/>
          <p14:tracePt t="34232" x="7613650" y="3211513"/>
          <p14:tracePt t="34261" x="7613650" y="3203575"/>
          <p14:tracePt t="34277" x="7613650" y="3195638"/>
          <p14:tracePt t="34293" x="7613650" y="3186113"/>
          <p14:tracePt t="34311" x="7613650" y="3170238"/>
          <p14:tracePt t="34326" x="7613650" y="3160713"/>
          <p14:tracePt t="34344" x="7623175" y="3135313"/>
          <p14:tracePt t="34374" x="7623175" y="3119438"/>
          <p14:tracePt t="34393" x="7623175" y="3101975"/>
          <p14:tracePt t="34412" x="7623175" y="3094038"/>
          <p14:tracePt t="34429" x="7623175" y="3076575"/>
          <p14:tracePt t="34444" x="7605713" y="3059113"/>
          <p14:tracePt t="34461" x="7605713" y="3041650"/>
          <p14:tracePt t="34475" x="7605713" y="3033713"/>
          <p14:tracePt t="34493" x="7588250" y="3016250"/>
          <p14:tracePt t="34509" x="7580313" y="3000375"/>
          <p14:tracePt t="34527" x="7580313" y="2990850"/>
          <p14:tracePt t="34543" x="7572375" y="2982913"/>
          <p14:tracePt t="34560" x="7554913" y="2974975"/>
          <p14:tracePt t="34576" x="7554913" y="2965450"/>
          <p14:tracePt t="34593" x="7546975" y="2957513"/>
          <p14:tracePt t="34609" x="7537450" y="2949575"/>
          <p14:tracePt t="34626" x="7537450" y="2940050"/>
          <p14:tracePt t="34657" x="7529513" y="2932113"/>
          <p14:tracePt t="34673" x="7521575" y="2932113"/>
          <p14:tracePt t="34692" x="7512050" y="2922588"/>
          <p14:tracePt t="34740" x="7512050" y="2914650"/>
          <p14:tracePt t="34756" x="7504113" y="2906713"/>
          <p14:tracePt t="34774" x="7494588" y="2906713"/>
          <p14:tracePt t="34854" x="7478713" y="2889250"/>
          <p14:tracePt t="34869" x="7443788" y="2889250"/>
          <p14:tracePt t="34886" x="7418388" y="2881313"/>
          <p14:tracePt t="34901" x="7402513" y="2871788"/>
          <p14:tracePt t="34920" x="7392988" y="2863850"/>
          <p14:tracePt t="35076" x="7377113" y="2863850"/>
          <p14:tracePt t="35093" x="7359650" y="2863850"/>
          <p14:tracePt t="35109" x="7334250" y="2863850"/>
          <p14:tracePt t="35125" x="7324725" y="2863850"/>
          <p14:tracePt t="35142" x="7316788" y="2863850"/>
          <p14:tracePt t="35200" x="7299325" y="2863850"/>
          <p14:tracePt t="35214" x="7283450" y="2881313"/>
          <p14:tracePt t="35229" x="7258050" y="2881313"/>
          <p14:tracePt t="35277" x="7240588" y="2889250"/>
          <p14:tracePt t="35333" x="7232650" y="2897188"/>
          <p14:tracePt t="35360" x="7205663" y="2922588"/>
          <p14:tracePt t="35376" x="7205663" y="2932113"/>
          <p14:tracePt t="35407" x="7205663" y="2940050"/>
          <p14:tracePt t="35460" x="7197725" y="2949575"/>
          <p14:tracePt t="35491" x="7197725" y="2965450"/>
          <p14:tracePt t="35505" x="7189788" y="2965450"/>
          <p14:tracePt t="35524" x="7189788" y="2990850"/>
          <p14:tracePt t="35539" x="7189788" y="3000375"/>
          <p14:tracePt t="35572" x="7189788" y="3008313"/>
          <p14:tracePt t="35588" x="7189788" y="3016250"/>
          <p14:tracePt t="35606" x="7180263" y="3025775"/>
          <p14:tracePt t="35638" x="7164388" y="3041650"/>
          <p14:tracePt t="35669" x="7164388" y="3051175"/>
          <p14:tracePt t="35685" x="7154863" y="3067050"/>
          <p14:tracePt t="35728" x="7146925" y="3067050"/>
          <p14:tracePt t="35742" x="7146925" y="3076575"/>
          <p14:tracePt t="35786" x="7146925" y="3084513"/>
          <p14:tracePt t="35801" x="7146925" y="3094038"/>
          <p14:tracePt t="35820" x="7129463" y="3101975"/>
          <p14:tracePt t="36185" x="7121525" y="3109913"/>
          <p14:tracePt t="36229" x="7113588" y="3109913"/>
          <p14:tracePt t="36239" x="7104063" y="3109913"/>
          <p14:tracePt t="36276" x="7096125" y="3119438"/>
          <p14:tracePt t="36461" x="7088188" y="3119438"/>
          <p14:tracePt t="36496" x="7113588" y="3059113"/>
          <p14:tracePt t="36507" x="7154863" y="2974975"/>
          <p14:tracePt t="36540" x="7248525" y="2625725"/>
          <p14:tracePt t="36554" x="7265988" y="2481263"/>
          <p14:tracePt t="36569" x="7291388" y="2166938"/>
          <p14:tracePt t="36583" x="7291388" y="1844675"/>
          <p14:tracePt t="36608" x="7215188" y="1350963"/>
          <p14:tracePt t="36620" x="7019925" y="1019175"/>
          <p14:tracePt t="36635" x="6738938" y="739775"/>
          <p14:tracePt t="36650" x="6535738" y="595313"/>
          <p14:tracePt t="36661" x="6067425" y="365125"/>
          <p14:tracePt t="36689" x="5413375" y="152400"/>
          <p14:tracePt t="36702" x="5167313" y="50800"/>
        </p14:tracePtLst>
      </p14:laserTrace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D705F670-F5A6-4D21-AEC8-CB582354FC4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900" t="27600" r="3538" b="29000"/>
          <a:stretch/>
        </p:blipFill>
        <p:spPr>
          <a:xfrm>
            <a:off x="539552" y="1268760"/>
            <a:ext cx="8280920" cy="2232248"/>
          </a:xfrm>
          <a:prstGeom prst="rect">
            <a:avLst/>
          </a:prstGeom>
        </p:spPr>
      </p:pic>
      <p:pic>
        <p:nvPicPr>
          <p:cNvPr id="4" name="Zvok 3">
            <a:hlinkClick r:id="" action="ppaction://media"/>
            <a:extLst>
              <a:ext uri="{FF2B5EF4-FFF2-40B4-BE49-F238E27FC236}">
                <a16:creationId xmlns:a16="http://schemas.microsoft.com/office/drawing/2014/main" id="{C1FBE42D-7F9D-484D-8908-CE09D63B2B74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795458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9242"/>
    </mc:Choice>
    <mc:Fallback>
      <p:transition spd="slow" advTm="1924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  <p:extLst>
    <p:ext uri="{3A86A75C-4F4B-4683-9AE1-C65F6400EC91}">
      <p14:laserTraceLst xmlns:p14="http://schemas.microsoft.com/office/powerpoint/2010/main">
        <p14:tracePtLst>
          <p14:tracePt t="1535" x="220663" y="2141538"/>
          <p14:tracePt t="1563" x="595313" y="2098675"/>
          <p14:tracePt t="1575" x="679450" y="2098675"/>
          <p14:tracePt t="1587" x="765175" y="2098675"/>
          <p14:tracePt t="1599" x="909638" y="2090738"/>
          <p14:tracePt t="1625" x="1189038" y="2090738"/>
          <p14:tracePt t="1636" x="1317625" y="2090738"/>
          <p14:tracePt t="1649" x="1589088" y="2065338"/>
          <p14:tracePt t="1663" x="1844675" y="2039938"/>
          <p14:tracePt t="1679" x="2082800" y="2030413"/>
          <p14:tracePt t="1691" x="2192338" y="2030413"/>
          <p14:tracePt t="1715" x="2549525" y="2022475"/>
          <p14:tracePt t="1727" x="2736850" y="2022475"/>
          <p14:tracePt t="1743" x="2881313" y="2022475"/>
          <p14:tracePt t="1756" x="2990850" y="2014538"/>
          <p14:tracePt t="1779" x="3033713" y="2005013"/>
          <p14:tracePt t="1791" x="3041650" y="2005013"/>
          <p14:tracePt t="1803" x="3067050" y="2005013"/>
          <p14:tracePt t="1829" x="3094038" y="1997075"/>
          <p14:tracePt t="1841" x="3109913" y="1997075"/>
          <p14:tracePt t="1852" x="3119438" y="1997075"/>
          <p14:tracePt t="1865" x="3127375" y="1989138"/>
          <p14:tracePt t="2683" x="3152775" y="1997075"/>
          <p14:tracePt t="2695" x="3170238" y="2005013"/>
          <p14:tracePt t="2709" x="3195638" y="2014538"/>
          <p14:tracePt t="2732" x="3238500" y="2022475"/>
          <p14:tracePt t="2745" x="3246438" y="2030413"/>
          <p14:tracePt t="2779" x="3271838" y="2030413"/>
          <p14:tracePt t="2794" x="3330575" y="2039938"/>
          <p14:tracePt t="2810" x="3355975" y="2039938"/>
          <p14:tracePt t="2834" x="3365500" y="2039938"/>
          <p14:tracePt t="2902" x="3382963" y="2039938"/>
          <p14:tracePt t="2927" x="3390900" y="2039938"/>
          <p14:tracePt t="2943" x="3398838" y="2039938"/>
          <p14:tracePt t="2957" x="3408363" y="2039938"/>
          <p14:tracePt t="2980" x="3433763" y="2039938"/>
          <p14:tracePt t="3009" x="3441700" y="2039938"/>
          <p14:tracePt t="3020" x="3459163" y="2039938"/>
          <p14:tracePt t="3046" x="3475038" y="2014538"/>
          <p14:tracePt t="3059" x="3484563" y="2005013"/>
          <p14:tracePt t="3073" x="3502025" y="1989138"/>
          <p14:tracePt t="3108" x="3517900" y="1979613"/>
          <p14:tracePt t="3295" x="3517900" y="1989138"/>
          <p14:tracePt t="3307" x="3517900" y="2005013"/>
          <p14:tracePt t="3342" x="3535363" y="2039938"/>
          <p14:tracePt t="3353" x="3543300" y="2055813"/>
          <p14:tracePt t="3355" x="3552825" y="2055813"/>
          <p14:tracePt t="3366" x="3594100" y="2082800"/>
          <p14:tracePt t="3382" x="3629025" y="2108200"/>
          <p14:tracePt t="3397" x="3654425" y="2116138"/>
          <p14:tracePt t="3412" x="3679825" y="2116138"/>
          <p14:tracePt t="3427" x="3722688" y="2141538"/>
          <p14:tracePt t="3450" x="3748088" y="2149475"/>
          <p14:tracePt t="3464" x="3763963" y="2159000"/>
          <p14:tracePt t="3542" x="3773488" y="2159000"/>
          <p14:tracePt t="3557" x="3790950" y="2159000"/>
          <p14:tracePt t="3568" x="3806825" y="2141538"/>
          <p14:tracePt t="3595" x="3867150" y="2090738"/>
          <p14:tracePt t="3608" x="3875088" y="2082800"/>
          <p14:tracePt t="3620" x="3883025" y="2065338"/>
          <p14:tracePt t="3646" x="3883025" y="2055813"/>
          <p14:tracePt t="3679" x="3883025" y="2047875"/>
          <p14:tracePt t="3693" x="3892550" y="2047875"/>
          <p14:tracePt t="3709" x="3892550" y="2039938"/>
          <p14:tracePt t="3730" x="3892550" y="2014538"/>
          <p14:tracePt t="3745" x="3892550" y="1989138"/>
          <p14:tracePt t="3911" x="3900488" y="1997075"/>
          <p14:tracePt t="3933" x="3917950" y="2022475"/>
          <p14:tracePt t="3948" x="3935413" y="2039938"/>
          <p14:tracePt t="3979" x="3943350" y="2047875"/>
          <p14:tracePt t="3991" x="3960813" y="2065338"/>
          <p14:tracePt t="4015" x="4011613" y="2090738"/>
          <p14:tracePt t="4028" x="4044950" y="2108200"/>
          <p14:tracePt t="4042" x="4105275" y="2124075"/>
          <p14:tracePt t="4055" x="4130675" y="2133600"/>
          <p14:tracePt t="4067" x="4138613" y="2133600"/>
          <p14:tracePt t="4083" x="4146550" y="2133600"/>
          <p14:tracePt t="4144" x="4164013" y="2133600"/>
          <p14:tracePt t="4166" x="4189413" y="2124075"/>
          <p14:tracePt t="4181" x="4214813" y="2108200"/>
          <p14:tracePt t="4196" x="4249738" y="2073275"/>
          <p14:tracePt t="4211" x="4265613" y="2055813"/>
          <p14:tracePt t="4225" x="4265613" y="2047875"/>
          <p14:tracePt t="4248" x="4275138" y="2022475"/>
          <p14:tracePt t="4262" x="4275138" y="2005013"/>
          <p14:tracePt t="4290" x="4275138" y="1997075"/>
          <p14:tracePt t="4447" x="4275138" y="2005013"/>
          <p14:tracePt t="4460" x="4291013" y="2030413"/>
          <p14:tracePt t="4475" x="4308475" y="2055813"/>
          <p14:tracePt t="4497" x="4368800" y="2098675"/>
          <p14:tracePt t="4512" x="4384675" y="2098675"/>
          <p14:tracePt t="4527" x="4402138" y="2108200"/>
          <p14:tracePt t="4540" x="4427538" y="2124075"/>
          <p14:tracePt t="4551" x="4452938" y="2124075"/>
          <p14:tracePt t="4578" x="4513263" y="2133600"/>
          <p14:tracePt t="4590" x="4554538" y="2133600"/>
          <p14:tracePt t="4603" x="4579938" y="2133600"/>
          <p14:tracePt t="4616" x="4589463" y="2133600"/>
          <p14:tracePt t="4629" x="4597400" y="2133600"/>
          <p14:tracePt t="4645" x="4605338" y="2133600"/>
          <p14:tracePt t="4661" x="4614863" y="2124075"/>
          <p14:tracePt t="4683" x="4630738" y="2098675"/>
          <p14:tracePt t="4698" x="4630738" y="2065338"/>
          <p14:tracePt t="4712" x="4640263" y="2055813"/>
          <p14:tracePt t="4728" x="4648200" y="2039938"/>
          <p14:tracePt t="4762" x="4648200" y="2030413"/>
          <p14:tracePt t="4775" x="4648200" y="2022475"/>
          <p14:tracePt t="4958" x="4665663" y="2030413"/>
          <p14:tracePt t="4981" x="4683125" y="2055813"/>
          <p14:tracePt t="4995" x="4699000" y="2073275"/>
          <p14:tracePt t="5014" x="4733925" y="2090738"/>
          <p14:tracePt t="5026" x="4741863" y="2098675"/>
          <p14:tracePt t="5042" x="4784725" y="2108200"/>
          <p14:tracePt t="5056" x="4802188" y="2116138"/>
          <p14:tracePt t="5068" x="4810125" y="2116138"/>
          <p14:tracePt t="5095" x="4818063" y="2116138"/>
          <p14:tracePt t="5191" x="4835525" y="2116138"/>
          <p14:tracePt t="5214" x="4868863" y="2098675"/>
          <p14:tracePt t="5229" x="4886325" y="2098675"/>
          <p14:tracePt t="5245" x="4929188" y="2047875"/>
          <p14:tracePt t="5257" x="4946650" y="2039938"/>
          <p14:tracePt t="5281" x="4954588" y="2030413"/>
          <p14:tracePt t="5322" x="4954588" y="2022475"/>
          <p14:tracePt t="5397" x="4954588" y="2014538"/>
          <p14:tracePt t="6055" x="4911725" y="2039938"/>
          <p14:tracePt t="6077" x="4767263" y="2124075"/>
          <p14:tracePt t="6079" x="4716463" y="2159000"/>
          <p14:tracePt t="6091" x="4648200" y="2184400"/>
          <p14:tracePt t="6107" x="4529138" y="2227263"/>
          <p14:tracePt t="6120" x="4445000" y="2235200"/>
          <p14:tracePt t="6132" x="4300538" y="2243138"/>
          <p14:tracePt t="6147" x="4181475" y="2243138"/>
          <p14:tracePt t="6162" x="4070350" y="2243138"/>
          <p14:tracePt t="6178" x="3951288" y="2243138"/>
          <p14:tracePt t="6191" x="3806825" y="2243138"/>
          <p14:tracePt t="6213" x="3568700" y="2243138"/>
          <p14:tracePt t="6228" x="3355975" y="2243138"/>
          <p14:tracePt t="6248" x="3119438" y="2243138"/>
          <p14:tracePt t="6262" x="2889250" y="2243138"/>
          <p14:tracePt t="6278" x="2651125" y="2268538"/>
          <p14:tracePt t="6289" x="2524125" y="2278063"/>
          <p14:tracePt t="6313" x="2192338" y="2311400"/>
          <p14:tracePt t="6326" x="1989138" y="2328863"/>
          <p14:tracePt t="6341" x="1903413" y="2328863"/>
          <p14:tracePt t="6354" x="1751013" y="2328863"/>
          <p14:tracePt t="6365" x="1674813" y="2328863"/>
          <p14:tracePt t="6380" x="1563688" y="2328863"/>
          <p14:tracePt t="6406" x="1360488" y="2371725"/>
          <p14:tracePt t="6416" x="1317625" y="2387600"/>
          <p14:tracePt t="6430" x="1206500" y="2430463"/>
          <p14:tracePt t="6444" x="1112838" y="2473325"/>
          <p14:tracePt t="6458" x="1028700" y="2489200"/>
          <p14:tracePt t="6474" x="985838" y="2506663"/>
          <p14:tracePt t="6499" x="866775" y="2541588"/>
          <p14:tracePt t="6512" x="790575" y="2557463"/>
          <p14:tracePt t="6528" x="730250" y="2582863"/>
          <p14:tracePt t="6542" x="704850" y="2608263"/>
          <p14:tracePt t="6558" x="688975" y="2608263"/>
          <p14:tracePt t="6583" x="679450" y="2625725"/>
          <p14:tracePt t="6597" x="679450" y="2633663"/>
          <p14:tracePt t="6624" x="671513" y="2651125"/>
          <p14:tracePt t="6635" x="663575" y="2668588"/>
          <p14:tracePt t="6661" x="654050" y="2668588"/>
          <p14:tracePt t="6708" x="654050" y="2676525"/>
          <p14:tracePt t="6729" x="654050" y="2686050"/>
          <p14:tracePt t="6758" x="654050" y="2693988"/>
          <p14:tracePt t="6779" x="654050" y="2711450"/>
          <p14:tracePt t="6808" x="654050" y="2727325"/>
          <p14:tracePt t="6844" x="654050" y="2762250"/>
          <p14:tracePt t="6856" x="654050" y="2770188"/>
          <p14:tracePt t="7052" x="654050" y="2778125"/>
          <p14:tracePt t="7075" x="663575" y="2787650"/>
          <p14:tracePt t="8123" x="663575" y="2795588"/>
          <p14:tracePt t="8146" x="671513" y="2813050"/>
          <p14:tracePt t="8416" x="704850" y="2846388"/>
          <p14:tracePt t="8428" x="722313" y="2855913"/>
          <p14:tracePt t="8444" x="781050" y="2889250"/>
          <p14:tracePt t="8457" x="808038" y="2914650"/>
          <p14:tracePt t="8474" x="815975" y="2914650"/>
          <p14:tracePt t="9229" x="815975" y="2922588"/>
          <p14:tracePt t="9242" x="858838" y="2957513"/>
          <p14:tracePt t="9258" x="884238" y="2982913"/>
          <p14:tracePt t="9272" x="892175" y="2982913"/>
          <p14:tracePt t="9297" x="935038" y="3008313"/>
          <p14:tracePt t="9310" x="977900" y="3025775"/>
          <p14:tracePt t="9327" x="1036638" y="3033713"/>
          <p14:tracePt t="9339" x="1112838" y="3033713"/>
          <p14:tracePt t="9350" x="1155700" y="3041650"/>
          <p14:tracePt t="9364" x="1223963" y="3051175"/>
          <p14:tracePt t="9390" x="1282700" y="3059113"/>
          <p14:tracePt t="9402" x="1308100" y="3059113"/>
          <p14:tracePt t="9404" x="1317625" y="3059113"/>
          <p14:tracePt t="9428" x="1343025" y="3059113"/>
          <p14:tracePt t="9449" x="1360488" y="3059113"/>
          <p14:tracePt t="9463" x="1368425" y="3059113"/>
          <p14:tracePt t="9477" x="1376363" y="3059113"/>
          <p14:tracePt t="9490" x="1393825" y="3059113"/>
          <p14:tracePt t="9514" x="1444625" y="3051175"/>
          <p14:tracePt t="9528" x="1452563" y="3041650"/>
          <p14:tracePt t="9543" x="1462088" y="3041650"/>
          <p14:tracePt t="9555" x="1470025" y="3033713"/>
          <p14:tracePt t="9566" x="1477963" y="3025775"/>
          <p14:tracePt t="9594" x="1495425" y="3016250"/>
          <p14:tracePt t="9608" x="1504950" y="3008313"/>
          <p14:tracePt t="9624" x="1520825" y="3000375"/>
          <p14:tracePt t="9635" x="1538288" y="2982913"/>
          <p14:tracePt t="9661" x="1546225" y="2982913"/>
          <p14:tracePt t="9683" x="1546225" y="2974975"/>
          <p14:tracePt t="9696" x="1563688" y="2965450"/>
          <p14:tracePt t="9710" x="1571625" y="2957513"/>
          <p14:tracePt t="9747" x="1581150" y="2949575"/>
          <p14:tracePt t="9824" x="1589088" y="2932113"/>
          <p14:tracePt t="9836" x="1589088" y="2914650"/>
          <p14:tracePt t="9860" x="1597025" y="2897188"/>
          <p14:tracePt t="9872" x="1597025" y="2881313"/>
          <p14:tracePt t="9896" x="1597025" y="2871788"/>
          <p14:tracePt t="10371" x="1597025" y="2914650"/>
          <p14:tracePt t="10395" x="1597025" y="2932113"/>
          <p14:tracePt t="10410" x="1606550" y="2965450"/>
          <p14:tracePt t="10427" x="1606550" y="2974975"/>
          <p14:tracePt t="10448" x="1614488" y="2990850"/>
          <p14:tracePt t="10463" x="1622425" y="3008313"/>
          <p14:tracePt t="10510" x="1631950" y="3033713"/>
          <p14:tracePt t="10524" x="1639888" y="3041650"/>
          <p14:tracePt t="10559" x="1657350" y="3059113"/>
          <p14:tracePt t="10571" x="1674813" y="3076575"/>
          <p14:tracePt t="10583" x="1700213" y="3076575"/>
          <p14:tracePt t="10610" x="1784350" y="3094038"/>
          <p14:tracePt t="10624" x="1852613" y="3094038"/>
          <p14:tracePt t="10639" x="1928813" y="3094038"/>
          <p14:tracePt t="10650" x="1963738" y="3094038"/>
          <p14:tracePt t="10662" x="2005013" y="3094038"/>
          <p14:tracePt t="10677" x="2022475" y="3094038"/>
          <p14:tracePt t="10693" x="2039938" y="3094038"/>
          <p14:tracePt t="10694" x="2055813" y="3094038"/>
          <p14:tracePt t="10723" x="2082800" y="3094038"/>
          <p14:tracePt t="10757" x="2141538" y="3101975"/>
          <p14:tracePt t="10832" x="2149475" y="3101975"/>
          <p14:tracePt t="10852" x="2166938" y="3101975"/>
          <p14:tracePt t="10876" x="2200275" y="3101975"/>
          <p14:tracePt t="10896" x="2227263" y="3084513"/>
          <p14:tracePt t="10917" x="2252663" y="3067050"/>
          <p14:tracePt t="10978" x="2260600" y="3059113"/>
          <p14:tracePt t="10998" x="2268538" y="3051175"/>
          <p14:tracePt t="11040" x="2278063" y="3025775"/>
          <p14:tracePt t="11083" x="2278063" y="3008313"/>
          <p14:tracePt t="11101" x="2278063" y="2990850"/>
          <p14:tracePt t="11144" x="2278063" y="2982913"/>
          <p14:tracePt t="11164" x="2278063" y="2965450"/>
          <p14:tracePt t="11192" x="2286000" y="2949575"/>
          <p14:tracePt t="11213" x="2286000" y="2932113"/>
          <p14:tracePt t="11538" x="2286000" y="2940050"/>
          <p14:tracePt t="11581" x="2286000" y="2957513"/>
          <p14:tracePt t="11601" x="2286000" y="2965450"/>
          <p14:tracePt t="11626" x="2286000" y="2982913"/>
          <p14:tracePt t="11649" x="2303463" y="3008313"/>
          <p14:tracePt t="11668" x="2303463" y="3025775"/>
          <p14:tracePt t="11692" x="2319338" y="3041650"/>
          <p14:tracePt t="11712" x="2328863" y="3067050"/>
          <p14:tracePt t="11735" x="2354263" y="3101975"/>
          <p14:tracePt t="11756" x="2371725" y="3119438"/>
          <p14:tracePt t="11782" x="2387600" y="3135313"/>
          <p14:tracePt t="11799" x="2397125" y="3135313"/>
          <p14:tracePt t="11806" x="2413000" y="3144838"/>
          <p14:tracePt t="11827" x="2430463" y="3152775"/>
          <p14:tracePt t="11851" x="2455863" y="3160713"/>
          <p14:tracePt t="11872" x="2481263" y="3178175"/>
          <p14:tracePt t="11899" x="2516188" y="3178175"/>
          <p14:tracePt t="11918" x="2532063" y="3178175"/>
          <p14:tracePt t="11943" x="2566988" y="3186113"/>
          <p14:tracePt t="11963" x="2608263" y="3195638"/>
          <p14:tracePt t="11989" x="2651125" y="3195638"/>
          <p14:tracePt t="11992" x="2668588" y="3203575"/>
          <p14:tracePt t="12012" x="2701925" y="3211513"/>
          <p14:tracePt t="12035" x="2762250" y="3211513"/>
          <p14:tracePt t="12057" x="2805113" y="3221038"/>
          <p14:tracePt t="12081" x="2846388" y="3221038"/>
          <p14:tracePt t="12085" x="2863850" y="3221038"/>
          <p14:tracePt t="12104" x="2871788" y="3221038"/>
          <p14:tracePt t="12131" x="2881313" y="3221038"/>
          <p14:tracePt t="12151" x="2906713" y="3221038"/>
          <p14:tracePt t="12155" x="2914650" y="3221038"/>
          <p14:tracePt t="12180" x="2974975" y="3221038"/>
          <p14:tracePt t="12200" x="3000375" y="3221038"/>
          <p14:tracePt t="12225" x="3016250" y="3221038"/>
          <p14:tracePt t="12247" x="3033713" y="3203575"/>
          <p14:tracePt t="12267" x="3041650" y="3203575"/>
          <p14:tracePt t="12291" x="3076575" y="3178175"/>
          <p14:tracePt t="12314" x="3094038" y="3160713"/>
          <p14:tracePt t="12350" x="3109913" y="3144838"/>
          <p14:tracePt t="12374" x="3119438" y="3127375"/>
          <p14:tracePt t="12397" x="3127375" y="3109913"/>
          <p14:tracePt t="12417" x="3127375" y="3101975"/>
          <p14:tracePt t="12442" x="3127375" y="3094038"/>
          <p14:tracePt t="12516" x="3127375" y="3076575"/>
          <p14:tracePt t="12536" x="3127375" y="3067050"/>
          <p14:tracePt t="12559" x="3127375" y="3051175"/>
          <p14:tracePt t="12580" x="3127375" y="3025775"/>
          <p14:tracePt t="12988" x="3119438" y="3025775"/>
          <p14:tracePt t="13009" x="3119438" y="3041650"/>
          <p14:tracePt t="13033" x="3119438" y="3076575"/>
          <p14:tracePt t="13056" x="3119438" y="3109913"/>
          <p14:tracePt t="13076" x="3119438" y="3127375"/>
          <p14:tracePt t="13098" x="3119438" y="3135313"/>
          <p14:tracePt t="13115" x="3119438" y="3144838"/>
          <p14:tracePt t="13141" x="3119438" y="3160713"/>
          <p14:tracePt t="13181" x="3119438" y="3178175"/>
          <p14:tracePt t="13201" x="3119438" y="3186113"/>
          <p14:tracePt t="13204" x="3119438" y="3195638"/>
          <p14:tracePt t="13228" x="3119438" y="3203575"/>
          <p14:tracePt t="13251" x="3127375" y="3221038"/>
          <p14:tracePt t="13288" x="3170238" y="3238500"/>
          <p14:tracePt t="13307" x="3186113" y="3238500"/>
          <p14:tracePt t="13331" x="3246438" y="3246438"/>
          <p14:tracePt t="13348" x="3314700" y="3254375"/>
          <p14:tracePt t="13375" x="3424238" y="3263900"/>
          <p14:tracePt t="13396" x="3441700" y="3263900"/>
          <p14:tracePt t="13418" x="3449638" y="3263900"/>
          <p14:tracePt t="13462" x="3475038" y="3263900"/>
          <p14:tracePt t="13486" x="3502025" y="3263900"/>
          <p14:tracePt t="13489" x="3517900" y="3263900"/>
          <p14:tracePt t="13510" x="3543300" y="3263900"/>
          <p14:tracePt t="13533" x="3552825" y="3263900"/>
          <p14:tracePt t="13555" x="3560763" y="3263900"/>
          <p14:tracePt t="13593" x="3568700" y="3263900"/>
          <p14:tracePt t="13613" x="3586163" y="3263900"/>
          <p14:tracePt t="13618" x="3611563" y="3263900"/>
          <p14:tracePt t="13643" x="3705225" y="3246438"/>
          <p14:tracePt t="13664" x="3722688" y="3246438"/>
          <p14:tracePt t="13684" x="3738563" y="3238500"/>
          <p14:tracePt t="13708" x="3748088" y="3228975"/>
          <p14:tracePt t="13748" x="3763963" y="3221038"/>
          <p14:tracePt t="13769" x="3781425" y="3211513"/>
          <p14:tracePt t="13772" x="3790950" y="3203575"/>
          <p14:tracePt t="13796" x="3806825" y="3195638"/>
          <p14:tracePt t="13816" x="3824288" y="3178175"/>
          <p14:tracePt t="13821" x="3832225" y="3170238"/>
          <p14:tracePt t="13842" x="3832225" y="3160713"/>
          <p14:tracePt t="13865" x="3832225" y="3152775"/>
          <p14:tracePt t="13920" x="3832225" y="3144838"/>
          <p14:tracePt t="13960" x="3832225" y="3135313"/>
          <p14:tracePt t="14198" x="3832225" y="3144838"/>
          <p14:tracePt t="14218" x="3832225" y="3160713"/>
          <p14:tracePt t="14222" x="3824288" y="3160713"/>
          <p14:tracePt t="14246" x="3824288" y="3178175"/>
          <p14:tracePt t="14265" x="3824288" y="3195638"/>
          <p14:tracePt t="14272" x="3816350" y="3211513"/>
          <p14:tracePt t="14293" x="3816350" y="3228975"/>
          <p14:tracePt t="14315" x="3816350" y="3238500"/>
          <p14:tracePt t="14351" x="3816350" y="3263900"/>
          <p14:tracePt t="14373" x="3832225" y="3279775"/>
          <p14:tracePt t="14397" x="3841750" y="3289300"/>
          <p14:tracePt t="14415" x="3857625" y="3305175"/>
          <p14:tracePt t="14422" x="3857625" y="3314700"/>
          <p14:tracePt t="14443" x="3883025" y="3314700"/>
          <p14:tracePt t="14467" x="3908425" y="3330575"/>
          <p14:tracePt t="14492" x="3943350" y="3340100"/>
          <p14:tracePt t="14512" x="3976688" y="3340100"/>
          <p14:tracePt t="14532" x="4002088" y="3340100"/>
          <p14:tracePt t="14549" x="4019550" y="3340100"/>
          <p14:tracePt t="14551" x="4037013" y="3340100"/>
          <p14:tracePt t="14556" x="4044950" y="3340100"/>
          <p14:tracePt t="14575" x="4079875" y="3340100"/>
          <p14:tracePt t="14596" x="4130675" y="3348038"/>
          <p14:tracePt t="14615" x="4171950" y="3348038"/>
          <p14:tracePt t="14632" x="4181475" y="3355975"/>
          <p14:tracePt t="14652" x="4189413" y="3355975"/>
          <p14:tracePt t="14731" x="4197350" y="3355975"/>
          <p14:tracePt t="14748" x="4214813" y="3355975"/>
          <p14:tracePt t="14766" x="4240213" y="3355975"/>
          <p14:tracePt t="14786" x="4291013" y="3355975"/>
          <p14:tracePt t="14788" x="4300538" y="3355975"/>
          <p14:tracePt t="14808" x="4316413" y="3355975"/>
          <p14:tracePt t="14827" x="4351338" y="3355975"/>
          <p14:tracePt t="14846" x="4368800" y="3348038"/>
          <p14:tracePt t="14861" x="4376738" y="3348038"/>
          <p14:tracePt t="14881" x="4394200" y="3330575"/>
          <p14:tracePt t="14903" x="4419600" y="3322638"/>
          <p14:tracePt t="14924" x="4419600" y="3314700"/>
          <p14:tracePt t="14957" x="4435475" y="3297238"/>
          <p14:tracePt t="14978" x="4435475" y="3289300"/>
          <p14:tracePt t="14998" x="4452938" y="3271838"/>
          <p14:tracePt t="15015" x="4452938" y="3263900"/>
          <p14:tracePt t="15052" x="4470400" y="3228975"/>
          <p14:tracePt t="15086" x="4470400" y="3221038"/>
          <p14:tracePt t="15106" x="4478338" y="3221038"/>
          <p14:tracePt t="15109" x="4478338" y="3211513"/>
          <p14:tracePt t="15132" x="4486275" y="3203575"/>
          <p14:tracePt t="15679" x="4486275" y="3221038"/>
          <p14:tracePt t="15699" x="4486275" y="3238500"/>
          <p14:tracePt t="15717" x="4486275" y="3254375"/>
          <p14:tracePt t="15739" x="4486275" y="3271838"/>
          <p14:tracePt t="15758" x="4486275" y="3289300"/>
          <p14:tracePt t="15761" x="4486275" y="3297238"/>
          <p14:tracePt t="15778" x="4503738" y="3322638"/>
          <p14:tracePt t="15798" x="4521200" y="3330575"/>
          <p14:tracePt t="15814" x="4554538" y="3348038"/>
          <p14:tracePt t="15817" x="4579938" y="3365500"/>
          <p14:tracePt t="15841" x="4648200" y="3390900"/>
          <p14:tracePt t="15858" x="4708525" y="3390900"/>
          <p14:tracePt t="15881" x="4759325" y="3408363"/>
          <p14:tracePt t="15897" x="4767263" y="3408363"/>
          <p14:tracePt t="15965" x="4792663" y="3408363"/>
          <p14:tracePt t="15983" x="4818063" y="3408363"/>
          <p14:tracePt t="15990" x="4843463" y="3408363"/>
          <p14:tracePt t="16007" x="4894263" y="3408363"/>
          <p14:tracePt t="16029" x="4937125" y="3398838"/>
          <p14:tracePt t="16048" x="4954588" y="3398838"/>
          <p14:tracePt t="16084" x="4979988" y="3398838"/>
          <p14:tracePt t="16101" x="5013325" y="3390900"/>
          <p14:tracePt t="16123" x="5056188" y="3382963"/>
          <p14:tracePt t="16140" x="5099050" y="3373438"/>
          <p14:tracePt t="16162" x="5124450" y="3373438"/>
          <p14:tracePt t="16180" x="5141913" y="3365500"/>
          <p14:tracePt t="16294" x="5157788" y="3355975"/>
          <p14:tracePt t="16295" x="5167313" y="3355975"/>
          <p14:tracePt t="16315" x="5183188" y="3348038"/>
          <p14:tracePt t="16336" x="5192713" y="3340100"/>
          <p14:tracePt t="16355" x="5208588" y="3322638"/>
          <p14:tracePt t="16379" x="5208588" y="3305175"/>
          <p14:tracePt t="16397" x="5226050" y="3279775"/>
          <p14:tracePt t="16414" x="5235575" y="3263900"/>
          <p14:tracePt t="16434" x="5243513" y="3246438"/>
          <p14:tracePt t="17246" x="5243513" y="3228975"/>
          <p14:tracePt t="17265" x="5294313" y="3127375"/>
          <p14:tracePt t="17289" x="5387975" y="3000375"/>
          <p14:tracePt t="17306" x="5456238" y="2889250"/>
          <p14:tracePt t="17328" x="5626100" y="2617788"/>
          <p14:tracePt t="17348" x="5727700" y="2311400"/>
          <p14:tracePt t="17365" x="5761038" y="2108200"/>
          <p14:tracePt t="17385" x="5761038" y="1885950"/>
          <p14:tracePt t="17407" x="5727700" y="1597025"/>
          <p14:tracePt t="17425" x="5659438" y="1419225"/>
          <p14:tracePt t="17432" x="5626100" y="1325563"/>
          <p14:tracePt t="17436" x="5591175" y="1223963"/>
          <p14:tracePt t="17454" x="5532438" y="1019175"/>
          <p14:tracePt t="17475" x="5405438" y="722313"/>
          <p14:tracePt t="17494" x="5268913" y="509588"/>
          <p14:tracePt t="17514" x="5081588" y="296863"/>
          <p14:tracePt t="17532" x="4894263" y="111125"/>
          <p14:tracePt t="17536" x="4810125" y="42863"/>
        </p14:tracePtLst>
      </p14:laserTrace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9CCE3D11-3204-4FFE-A464-EA0197954C4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6138" t="13601" r="13775" b="20601"/>
          <a:stretch/>
        </p:blipFill>
        <p:spPr>
          <a:xfrm>
            <a:off x="413155" y="1232756"/>
            <a:ext cx="8317690" cy="4392488"/>
          </a:xfrm>
          <a:prstGeom prst="rect">
            <a:avLst/>
          </a:prstGeom>
        </p:spPr>
      </p:pic>
      <p:pic>
        <p:nvPicPr>
          <p:cNvPr id="6" name="Zvok 5">
            <a:hlinkClick r:id="" action="ppaction://media"/>
            <a:extLst>
              <a:ext uri="{FF2B5EF4-FFF2-40B4-BE49-F238E27FC236}">
                <a16:creationId xmlns:a16="http://schemas.microsoft.com/office/drawing/2014/main" id="{039B04F2-CB97-44ED-AEC3-679B618F0FA9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859155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3419"/>
    </mc:Choice>
    <mc:Fallback>
      <p:transition spd="slow" advTm="5341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  <p:extLst>
    <p:ext uri="{3A86A75C-4F4B-4683-9AE1-C65F6400EC91}">
      <p14:laserTraceLst xmlns:p14="http://schemas.microsoft.com/office/powerpoint/2010/main">
        <p14:tracePtLst>
          <p14:tracePt t="5154" x="177800" y="2549525"/>
          <p14:tracePt t="5172" x="296863" y="2447925"/>
          <p14:tracePt t="5188" x="322263" y="2422525"/>
          <p14:tracePt t="5207" x="339725" y="2405063"/>
          <p14:tracePt t="5221" x="382588" y="2371725"/>
          <p14:tracePt t="5240" x="407988" y="2344738"/>
          <p14:tracePt t="5242" x="425450" y="2328863"/>
          <p14:tracePt t="5273" x="450850" y="2278063"/>
          <p14:tracePt t="5304" x="458788" y="2243138"/>
          <p14:tracePt t="5306" x="458788" y="2227263"/>
          <p14:tracePt t="5321" x="466725" y="2217738"/>
          <p14:tracePt t="5340" x="484188" y="2209800"/>
          <p14:tracePt t="5354" x="492125" y="2192338"/>
          <p14:tracePt t="5373" x="501650" y="2192338"/>
          <p14:tracePt t="5419" x="509588" y="2192338"/>
          <p14:tracePt t="5433" x="569913" y="2192338"/>
          <p14:tracePt t="5450" x="646113" y="2192338"/>
          <p14:tracePt t="5466" x="688975" y="2184400"/>
          <p14:tracePt t="5482" x="704850" y="2166938"/>
          <p14:tracePt t="5563" x="714375" y="2166938"/>
          <p14:tracePt t="5577" x="730250" y="2159000"/>
          <p14:tracePt t="5594" x="747713" y="2141538"/>
          <p14:tracePt t="5611" x="765175" y="2133600"/>
          <p14:tracePt t="5629" x="798513" y="2116138"/>
          <p14:tracePt t="5647" x="823913" y="2098675"/>
          <p14:tracePt t="5653" x="841375" y="2090738"/>
          <p14:tracePt t="5682" x="841375" y="2082800"/>
          <p14:tracePt t="5698" x="849313" y="2073275"/>
          <p14:tracePt t="5769" x="866775" y="2073275"/>
          <p14:tracePt t="5853" x="874713" y="2073275"/>
          <p14:tracePt t="5879" x="874713" y="2090738"/>
          <p14:tracePt t="5898" x="874713" y="2108200"/>
          <p14:tracePt t="5929" x="866775" y="2149475"/>
          <p14:tracePt t="5947" x="866775" y="2200275"/>
          <p14:tracePt t="5963" x="866775" y="2235200"/>
          <p14:tracePt t="5986" x="866775" y="2286000"/>
          <p14:tracePt t="6002" x="866775" y="2328863"/>
          <p14:tracePt t="6020" x="866775" y="2397125"/>
          <p14:tracePt t="6037" x="866775" y="2447925"/>
          <p14:tracePt t="6066" x="866775" y="2600325"/>
          <p14:tracePt t="6082" x="866775" y="2651125"/>
          <p14:tracePt t="6114" x="884238" y="2778125"/>
          <p14:tracePt t="6129" x="900113" y="2813050"/>
          <p14:tracePt t="6146" x="917575" y="2838450"/>
          <p14:tracePt t="6164" x="917575" y="2855913"/>
          <p14:tracePt t="6180" x="935038" y="2881313"/>
          <p14:tracePt t="6196" x="952500" y="2906713"/>
          <p14:tracePt t="6212" x="960438" y="2922588"/>
          <p14:tracePt t="6230" x="977900" y="2940050"/>
          <p14:tracePt t="6254" x="1028700" y="2974975"/>
          <p14:tracePt t="6263" x="1044575" y="2990850"/>
          <p14:tracePt t="6275" x="1087438" y="2990850"/>
          <p14:tracePt t="6296" x="1138238" y="3000375"/>
          <p14:tracePt t="6308" x="1181100" y="3000375"/>
          <p14:tracePt t="6321" x="1241425" y="3000375"/>
          <p14:tracePt t="6342" x="1292225" y="3000375"/>
          <p14:tracePt t="6355" x="1333500" y="3000375"/>
          <p14:tracePt t="6378" x="1419225" y="3000375"/>
          <p14:tracePt t="6391" x="1427163" y="3000375"/>
          <p14:tracePt t="6405" x="1495425" y="2974975"/>
          <p14:tracePt t="6419" x="1555750" y="2957513"/>
          <p14:tracePt t="6430" x="1581150" y="2949575"/>
          <p14:tracePt t="6458" x="1690688" y="2922588"/>
          <p14:tracePt t="6470" x="1716088" y="2922588"/>
          <p14:tracePt t="6482" x="1733550" y="2914650"/>
          <p14:tracePt t="6495" x="1751013" y="2906713"/>
          <p14:tracePt t="6509" x="1758950" y="2906713"/>
          <p14:tracePt t="6525" x="1793875" y="2906713"/>
          <p14:tracePt t="6548" x="1835150" y="2906713"/>
          <p14:tracePt t="6559" x="1860550" y="2906713"/>
          <p14:tracePt t="6575" x="1911350" y="2906713"/>
          <p14:tracePt t="6587" x="1938338" y="2906713"/>
          <p14:tracePt t="6611" x="1971675" y="2889250"/>
          <p14:tracePt t="6625" x="1971675" y="2881313"/>
          <p14:tracePt t="6639" x="1979613" y="2863850"/>
          <p14:tracePt t="6651" x="1979613" y="2830513"/>
          <p14:tracePt t="6675" x="1979613" y="2770188"/>
          <p14:tracePt t="6688" x="1979613" y="2744788"/>
          <p14:tracePt t="6700" x="1979613" y="2701925"/>
          <p14:tracePt t="6712" x="1979613" y="2686050"/>
          <p14:tracePt t="6739" x="1963738" y="2574925"/>
          <p14:tracePt t="6750" x="1963738" y="2557463"/>
          <p14:tracePt t="6762" x="1963738" y="2506663"/>
          <p14:tracePt t="6778" x="1954213" y="2473325"/>
          <p14:tracePt t="6793" x="1954213" y="2438400"/>
          <p14:tracePt t="6809" x="1946275" y="2405063"/>
          <p14:tracePt t="6826" x="1920875" y="2371725"/>
          <p14:tracePt t="6841" x="1895475" y="2319338"/>
          <p14:tracePt t="6875" x="1870075" y="2260600"/>
          <p14:tracePt t="6888" x="1852613" y="2243138"/>
          <p14:tracePt t="6911" x="1784350" y="2159000"/>
          <p14:tracePt t="6924" x="1758950" y="2133600"/>
          <p14:tracePt t="6938" x="1708150" y="2108200"/>
          <p14:tracePt t="6949" x="1690688" y="2098675"/>
          <p14:tracePt t="6975" x="1631950" y="2073275"/>
          <p14:tracePt t="6977" x="1597025" y="2073275"/>
          <p14:tracePt t="6995" x="1520825" y="2065338"/>
          <p14:tracePt t="7020" x="1393825" y="2065338"/>
          <p14:tracePt t="7031" x="1360488" y="2065338"/>
          <p14:tracePt t="7033" x="1317625" y="2065338"/>
          <p14:tracePt t="7045" x="1282700" y="2065338"/>
          <p14:tracePt t="7061" x="1241425" y="2065338"/>
          <p14:tracePt t="7076" x="1206500" y="2065338"/>
          <p14:tracePt t="7091" x="1181100" y="2065338"/>
          <p14:tracePt t="7105" x="1173163" y="2065338"/>
          <p14:tracePt t="7128" x="1163638" y="2065338"/>
          <p14:tracePt t="7155" x="1155700" y="2065338"/>
          <p14:tracePt t="7166" x="1147763" y="2065338"/>
          <p14:tracePt t="7192" x="1112838" y="2090738"/>
          <p14:tracePt t="7205" x="1096963" y="2116138"/>
          <p14:tracePt t="7216" x="1079500" y="2149475"/>
          <p14:tracePt t="7218" x="1069975" y="2166938"/>
          <p14:tracePt t="7229" x="1062038" y="2192338"/>
          <p14:tracePt t="7243" x="1044575" y="2243138"/>
          <p14:tracePt t="7258" x="1044575" y="2303463"/>
          <p14:tracePt t="7283" x="1036638" y="2379663"/>
          <p14:tracePt t="7293" x="1036638" y="2422525"/>
          <p14:tracePt t="7310" x="1036638" y="2473325"/>
          <p14:tracePt t="7324" x="1036638" y="2549525"/>
          <p14:tracePt t="7338" x="1036638" y="2625725"/>
          <p14:tracePt t="7361" x="1036638" y="2719388"/>
          <p14:tracePt t="7375" x="1036638" y="2744788"/>
          <p14:tracePt t="7390" x="1036638" y="2778125"/>
          <p14:tracePt t="7403" x="1036638" y="2787650"/>
          <p14:tracePt t="7947" x="1036638" y="2795588"/>
          <p14:tracePt t="7961" x="1104900" y="2813050"/>
          <p14:tracePt t="7978" x="1173163" y="2813050"/>
          <p14:tracePt t="8003" x="1292225" y="2846388"/>
          <p14:tracePt t="8013" x="1427163" y="2889250"/>
          <p14:tracePt t="8026" x="1504950" y="2897188"/>
          <p14:tracePt t="8042" x="1665288" y="2914650"/>
          <p14:tracePt t="8058" x="1819275" y="2932113"/>
          <p14:tracePt t="8072" x="1954213" y="2949575"/>
          <p14:tracePt t="8096" x="2082800" y="2965450"/>
          <p14:tracePt t="8109" x="2098675" y="2974975"/>
          <p14:tracePt t="8125" x="2116138" y="2990850"/>
          <p14:tracePt t="8139" x="2133600" y="3008313"/>
          <p14:tracePt t="8166" x="2141538" y="3016250"/>
          <p14:tracePt t="9935" x="2159000" y="3025775"/>
          <p14:tracePt t="9997" x="2174875" y="3033713"/>
          <p14:tracePt t="10032" x="2200275" y="3041650"/>
          <p14:tracePt t="10033" x="2209800" y="3041650"/>
          <p14:tracePt t="10044" x="2217738" y="3051175"/>
          <p14:tracePt t="10058" x="2235200" y="3051175"/>
          <p14:tracePt t="10071" x="2235200" y="3059113"/>
          <p14:tracePt t="10088" x="2252663" y="3059113"/>
          <p14:tracePt t="10110" x="2311400" y="3084513"/>
          <p14:tracePt t="10124" x="2344738" y="3101975"/>
          <p14:tracePt t="10142" x="2379663" y="3109913"/>
          <p14:tracePt t="10155" x="2397125" y="3119438"/>
          <p14:tracePt t="10171" x="2413000" y="3119438"/>
          <p14:tracePt t="10207" x="2430463" y="3119438"/>
          <p14:tracePt t="10220" x="2438400" y="3119438"/>
          <p14:tracePt t="10232" x="2455863" y="3119438"/>
          <p14:tracePt t="10244" x="2463800" y="3119438"/>
          <p14:tracePt t="10259" x="2489200" y="3119438"/>
          <p14:tracePt t="10275" x="2516188" y="3119438"/>
          <p14:tracePt t="10297" x="2574925" y="3119438"/>
          <p14:tracePt t="10311" x="2592388" y="3119438"/>
          <p14:tracePt t="10325" x="2617788" y="3119438"/>
          <p14:tracePt t="10340" x="2660650" y="3119438"/>
          <p14:tracePt t="10354" x="2701925" y="3119438"/>
          <p14:tracePt t="10375" x="2752725" y="3109913"/>
          <p14:tracePt t="10391" x="2787650" y="3094038"/>
          <p14:tracePt t="10406" x="2830513" y="3084513"/>
          <p14:tracePt t="10419" x="2863850" y="3084513"/>
          <p14:tracePt t="10444" x="2914650" y="3084513"/>
          <p14:tracePt t="10471" x="2974975" y="3084513"/>
          <p14:tracePt t="10481" x="2990850" y="3076575"/>
          <p14:tracePt t="10494" x="3000375" y="3076575"/>
          <p14:tracePt t="10511" x="3016250" y="3076575"/>
          <p14:tracePt t="10525" x="3041650" y="3067050"/>
          <p14:tracePt t="10541" x="3067050" y="3067050"/>
          <p14:tracePt t="10563" x="3127375" y="3041650"/>
          <p14:tracePt t="10575" x="3160713" y="3033713"/>
          <p14:tracePt t="10590" x="3203575" y="3025775"/>
          <p14:tracePt t="10602" x="3246438" y="3016250"/>
          <p14:tracePt t="10627" x="3314700" y="2990850"/>
          <p14:tracePt t="10639" x="3340100" y="2982913"/>
          <p14:tracePt t="10654" x="3373438" y="2974975"/>
          <p14:tracePt t="10666" x="3416300" y="2940050"/>
          <p14:tracePt t="10691" x="3467100" y="2906713"/>
          <p14:tracePt t="10704" x="3484563" y="2889250"/>
          <p14:tracePt t="10719" x="3517900" y="2855913"/>
          <p14:tracePt t="10731" x="3552825" y="2820988"/>
          <p14:tracePt t="10745" x="3578225" y="2795588"/>
          <p14:tracePt t="10760" x="3578225" y="2787650"/>
          <p14:tracePt t="10775" x="3603625" y="2770188"/>
          <p14:tracePt t="10791" x="3619500" y="2752725"/>
          <p14:tracePt t="10806" x="3629025" y="2736850"/>
          <p14:tracePt t="10822" x="3636963" y="2711450"/>
          <p14:tracePt t="10837" x="3646488" y="2686050"/>
          <p14:tracePt t="10854" x="3662363" y="2633663"/>
          <p14:tracePt t="10869" x="3671888" y="2592388"/>
          <p14:tracePt t="10894" x="3679825" y="2516188"/>
          <p14:tracePt t="10906" x="3679825" y="2463800"/>
          <p14:tracePt t="10921" x="3679825" y="2422525"/>
          <p14:tracePt t="10934" x="3679825" y="2413000"/>
          <p14:tracePt t="10958" x="3654425" y="2354263"/>
          <p14:tracePt t="10970" x="3646488" y="2311400"/>
          <p14:tracePt t="10982" x="3629025" y="2286000"/>
          <p14:tracePt t="10996" x="3586163" y="2227263"/>
          <p14:tracePt t="11012" x="3560763" y="2192338"/>
          <p14:tracePt t="11025" x="3517900" y="2159000"/>
          <p14:tracePt t="11042" x="3484563" y="2133600"/>
          <p14:tracePt t="11056" x="3467100" y="2108200"/>
          <p14:tracePt t="11071" x="3416300" y="2065338"/>
          <p14:tracePt t="11093" x="3322638" y="2022475"/>
          <p14:tracePt t="11108" x="3228975" y="1997075"/>
          <p14:tracePt t="11124" x="3152775" y="1997075"/>
          <p14:tracePt t="11138" x="3025775" y="1989138"/>
          <p14:tracePt t="11153" x="2863850" y="1989138"/>
          <p14:tracePt t="11166" x="2778125" y="1989138"/>
          <p14:tracePt t="11192" x="2557463" y="1989138"/>
          <p14:tracePt t="11207" x="2473325" y="1989138"/>
          <p14:tracePt t="11221" x="2430463" y="1989138"/>
          <p14:tracePt t="11236" x="2397125" y="1989138"/>
          <p14:tracePt t="11247" x="2379663" y="1989138"/>
          <p14:tracePt t="11249" x="2371725" y="1989138"/>
          <p14:tracePt t="11261" x="2362200" y="1989138"/>
          <p14:tracePt t="11275" x="2344738" y="1989138"/>
          <p14:tracePt t="11291" x="2293938" y="2039938"/>
          <p14:tracePt t="11314" x="2252663" y="2090738"/>
          <p14:tracePt t="11325" x="2235200" y="2116138"/>
          <p14:tracePt t="11341" x="2200275" y="2159000"/>
          <p14:tracePt t="11355" x="2166938" y="2192338"/>
          <p14:tracePt t="11371" x="2149475" y="2243138"/>
          <p14:tracePt t="11394" x="2124075" y="2344738"/>
          <p14:tracePt t="11408" x="2116138" y="2379663"/>
          <p14:tracePt t="11424" x="2098675" y="2430463"/>
          <p14:tracePt t="11437" x="2082800" y="2489200"/>
          <p14:tracePt t="11454" x="2082800" y="2506663"/>
          <p14:tracePt t="11465" x="2073275" y="2557463"/>
          <p14:tracePt t="11501" x="2073275" y="2633663"/>
          <p14:tracePt t="11511" x="2073275" y="2651125"/>
          <p14:tracePt t="11525" x="2073275" y="2701925"/>
          <p14:tracePt t="11539" x="2073275" y="2762250"/>
          <p14:tracePt t="11564" x="2073275" y="2855913"/>
          <p14:tracePt t="11575" x="2082800" y="2889250"/>
          <p14:tracePt t="11591" x="2124075" y="2949575"/>
          <p14:tracePt t="11606" x="2141538" y="2974975"/>
          <p14:tracePt t="11621" x="2166938" y="2990850"/>
          <p14:tracePt t="11643" x="2192338" y="3000375"/>
          <p14:tracePt t="11658" x="2209800" y="3000375"/>
          <p14:tracePt t="11674" x="2209800" y="3008313"/>
          <p14:tracePt t="12284" x="2243138" y="3041650"/>
          <p14:tracePt t="12294" x="2293938" y="3076575"/>
          <p14:tracePt t="12308" x="2371725" y="3109913"/>
          <p14:tracePt t="12321" x="2592388" y="3152775"/>
          <p14:tracePt t="12346" x="3059113" y="3160713"/>
          <p14:tracePt t="12358" x="3170238" y="3160713"/>
          <p14:tracePt t="12373" x="3408363" y="3160713"/>
          <p14:tracePt t="12386" x="3705225" y="3135313"/>
          <p14:tracePt t="12410" x="4164013" y="3076575"/>
          <p14:tracePt t="12422" x="4368800" y="3008313"/>
          <p14:tracePt t="12438" x="4445000" y="2965450"/>
          <p14:tracePt t="12452" x="4460875" y="2949575"/>
          <p14:tracePt t="12463" x="4460875" y="2940050"/>
          <p14:tracePt t="12478" x="4445000" y="2914650"/>
          <p14:tracePt t="12505" x="4316413" y="2863850"/>
          <p14:tracePt t="12521" x="4257675" y="2838450"/>
          <p14:tracePt t="12538" x="4240213" y="2838450"/>
          <p14:tracePt t="12559" x="4232275" y="2838450"/>
          <p14:tracePt t="12606" x="4224338" y="2830513"/>
          <p14:tracePt t="12618" x="4214813" y="2820988"/>
          <p14:tracePt t="12643" x="4181475" y="2795588"/>
          <p14:tracePt t="12670" x="4171950" y="2795588"/>
          <p14:tracePt t="12682" x="4156075" y="2795588"/>
          <p14:tracePt t="12707" x="4138613" y="2795588"/>
          <p14:tracePt t="12730" x="4130675" y="2787650"/>
          <p14:tracePt t="12743" x="4113213" y="2778125"/>
          <p14:tracePt t="12762" x="4079875" y="2778125"/>
          <p14:tracePt t="12780" x="4052888" y="2770188"/>
          <p14:tracePt t="12794" x="4044950" y="2770188"/>
          <p14:tracePt t="12809" x="4019550" y="2770188"/>
          <p14:tracePt t="12825" x="4011613" y="2752725"/>
          <p14:tracePt t="12838" x="4002088" y="2744788"/>
          <p14:tracePt t="12874" x="3986213" y="2744788"/>
          <p14:tracePt t="12886" x="3976688" y="2744788"/>
          <p14:tracePt t="12910" x="3935413" y="2795588"/>
          <p14:tracePt t="12922" x="3925888" y="2838450"/>
          <p14:tracePt t="12938" x="3925888" y="2881313"/>
          <p14:tracePt t="12952" x="3925888" y="2906713"/>
          <p14:tracePt t="12953" x="3925888" y="2932113"/>
          <p14:tracePt t="12972" x="3925888" y="2982913"/>
          <p14:tracePt t="12982" x="3943350" y="3016250"/>
          <p14:tracePt t="12993" x="3976688" y="3067050"/>
          <p14:tracePt t="13020" x="4052888" y="3127375"/>
          <p14:tracePt t="13032" x="4070350" y="3135313"/>
          <p14:tracePt t="13044" x="4113213" y="3160713"/>
          <p14:tracePt t="13059" x="4146550" y="3160713"/>
          <p14:tracePt t="13074" x="4156075" y="3178175"/>
          <p14:tracePt t="13110" x="4181475" y="3178175"/>
          <p14:tracePt t="13122" x="4206875" y="3186113"/>
          <p14:tracePt t="13138" x="4265613" y="3186113"/>
          <p14:tracePt t="13150" x="4283075" y="3186113"/>
          <p14:tracePt t="13174" x="4435475" y="3186113"/>
          <p14:tracePt t="13186" x="4538663" y="3186113"/>
          <p14:tracePt t="13198" x="4589463" y="3186113"/>
          <p14:tracePt t="13225" x="4741863" y="3186113"/>
          <p14:tracePt t="13238" x="4767263" y="3186113"/>
          <p14:tracePt t="13253" x="4792663" y="3186113"/>
          <p14:tracePt t="13266" x="4827588" y="3170238"/>
          <p14:tracePt t="13278" x="4843463" y="3160713"/>
          <p14:tracePt t="13293" x="4886325" y="3152775"/>
          <p14:tracePt t="13308" x="4929188" y="3144838"/>
          <p14:tracePt t="13324" x="4987925" y="3119438"/>
          <p14:tracePt t="13340" x="5038725" y="3094038"/>
          <p14:tracePt t="13353" x="5091113" y="3059113"/>
          <p14:tracePt t="13378" x="5157788" y="3016250"/>
          <p14:tracePt t="13391" x="5175250" y="3000375"/>
          <p14:tracePt t="13407" x="5208588" y="2974975"/>
          <p14:tracePt t="13419" x="5235575" y="2932113"/>
          <p14:tracePt t="13432" x="5235575" y="2922588"/>
          <p14:tracePt t="13458" x="5243513" y="2813050"/>
          <p14:tracePt t="13470" x="5243513" y="2787650"/>
          <p14:tracePt t="13483" x="5243513" y="2752725"/>
          <p14:tracePt t="13495" x="5243513" y="2736850"/>
          <p14:tracePt t="13509" x="5235575" y="2693988"/>
          <p14:tracePt t="13537" x="5175250" y="2582863"/>
          <p14:tracePt t="13548" x="5167313" y="2566988"/>
          <p14:tracePt t="13561" x="5091113" y="2498725"/>
          <p14:tracePt t="13576" x="5064125" y="2473325"/>
          <p14:tracePt t="13577" x="5013325" y="2438400"/>
          <p14:tracePt t="13591" x="4979988" y="2422525"/>
          <p14:tracePt t="13605" x="4919663" y="2397125"/>
          <p14:tracePt t="13620" x="4860925" y="2362200"/>
          <p14:tracePt t="13642" x="4749800" y="2311400"/>
          <p14:tracePt t="13657" x="4640263" y="2286000"/>
          <p14:tracePt t="13674" x="4572000" y="2260600"/>
          <p14:tracePt t="13686" x="4529138" y="2243138"/>
          <p14:tracePt t="13699" x="4435475" y="2217738"/>
          <p14:tracePt t="13711" x="4384675" y="2209800"/>
          <p14:tracePt t="13737" x="4257675" y="2166938"/>
          <p14:tracePt t="13750" x="4240213" y="2166938"/>
          <p14:tracePt t="13762" x="4171950" y="2141538"/>
          <p14:tracePt t="13776" x="4105275" y="2116138"/>
          <p14:tracePt t="13791" x="4087813" y="2116138"/>
          <p14:tracePt t="13806" x="4044950" y="2116138"/>
          <p14:tracePt t="13822" x="4011613" y="2116138"/>
          <p14:tracePt t="13844" x="3951288" y="2116138"/>
          <p14:tracePt t="13860" x="3917950" y="2133600"/>
          <p14:tracePt t="13875" x="3875088" y="2174875"/>
          <p14:tracePt t="13890" x="3857625" y="2243138"/>
          <p14:tracePt t="13905" x="3849688" y="2362200"/>
          <p14:tracePt t="13918" x="3849688" y="2405063"/>
          <p14:tracePt t="13943" x="3849688" y="2516188"/>
          <p14:tracePt t="13956" x="3849688" y="2574925"/>
          <p14:tracePt t="13970" x="3875088" y="2625725"/>
          <p14:tracePt t="13981" x="3875088" y="2651125"/>
          <p14:tracePt t="13994" x="3900488" y="2719388"/>
          <p14:tracePt t="14010" x="3925888" y="2787650"/>
          <p14:tracePt t="14029" x="3960813" y="2855913"/>
          <p14:tracePt t="14041" x="3994150" y="2897188"/>
          <p14:tracePt t="14057" x="4002088" y="2906713"/>
          <p14:tracePt t="14074" x="4002088" y="2922588"/>
          <p14:tracePt t="14089" x="4011613" y="2932113"/>
          <p14:tracePt t="14487" x="4019550" y="2932113"/>
          <p14:tracePt t="14498" x="4027488" y="2932113"/>
          <p14:tracePt t="14511" x="4070350" y="2932113"/>
          <p14:tracePt t="14533" x="4181475" y="2914650"/>
          <p14:tracePt t="14544" x="4240213" y="2906713"/>
          <p14:tracePt t="14559" x="4402138" y="2881313"/>
          <p14:tracePt t="14573" x="4572000" y="2871788"/>
          <p14:tracePt t="14587" x="4673600" y="2871788"/>
          <p14:tracePt t="14610" x="4962525" y="2820988"/>
          <p14:tracePt t="14624" x="5132388" y="2805113"/>
          <p14:tracePt t="14641" x="5438775" y="2778125"/>
          <p14:tracePt t="14654" x="5549900" y="2770188"/>
          <p14:tracePt t="14670" x="5735638" y="2770188"/>
          <p14:tracePt t="14682" x="5880100" y="2744788"/>
          <p14:tracePt t="14707" x="5983288" y="2727325"/>
          <p14:tracePt t="14719" x="5999163" y="2719388"/>
          <p14:tracePt t="14731" x="6016625" y="2719388"/>
          <p14:tracePt t="14770" x="6016625" y="2686050"/>
          <p14:tracePt t="14781" x="6016625" y="2676525"/>
          <p14:tracePt t="14793" x="5999163" y="2660650"/>
          <p14:tracePt t="14807" x="5991225" y="2651125"/>
          <p14:tracePt t="14824" x="5991225" y="2633663"/>
          <p14:tracePt t="15018" x="6016625" y="2633663"/>
          <p14:tracePt t="15028" x="6034088" y="2625725"/>
          <p14:tracePt t="15042" x="6084888" y="2617788"/>
          <p14:tracePt t="15057" x="6127750" y="2600325"/>
          <p14:tracePt t="15074" x="6178550" y="2582863"/>
          <p14:tracePt t="15086" x="6194425" y="2574925"/>
          <p14:tracePt t="15111" x="6262688" y="2549525"/>
          <p14:tracePt t="15124" x="6288088" y="2524125"/>
          <p14:tracePt t="15140" x="6323013" y="2506663"/>
          <p14:tracePt t="15152" x="6323013" y="2498725"/>
          <p14:tracePt t="15176" x="6356350" y="2463800"/>
          <p14:tracePt t="15191" x="6373813" y="2447925"/>
          <p14:tracePt t="15207" x="6399213" y="2397125"/>
          <p14:tracePt t="15219" x="6407150" y="2379663"/>
          <p14:tracePt t="15231" x="6416675" y="2362200"/>
          <p14:tracePt t="15247" x="6432550" y="2328863"/>
          <p14:tracePt t="15260" x="6442075" y="2268538"/>
          <p14:tracePt t="15275" x="6457950" y="2192338"/>
          <p14:tracePt t="15301" x="6475413" y="2082800"/>
          <p14:tracePt t="15311" x="6475413" y="2039938"/>
          <p14:tracePt t="15325" x="6475413" y="1971675"/>
          <p14:tracePt t="15340" x="6475413" y="1920875"/>
          <p14:tracePt t="15356" x="6475413" y="1852613"/>
          <p14:tracePt t="15369" x="6450013" y="1784350"/>
          <p14:tracePt t="15393" x="6391275" y="1690688"/>
          <p14:tracePt t="15407" x="6365875" y="1657350"/>
          <p14:tracePt t="15423" x="6330950" y="1606550"/>
          <p14:tracePt t="15436" x="6237288" y="1546225"/>
          <p14:tracePt t="15449" x="6153150" y="1504950"/>
          <p14:tracePt t="15461" x="6110288" y="1477963"/>
          <p14:tracePt t="15487" x="5965825" y="1444625"/>
          <p14:tracePt t="15499" x="5872163" y="1419225"/>
          <p14:tracePt t="15511" x="5838825" y="1411288"/>
          <p14:tracePt t="15526" x="5727700" y="1411288"/>
          <p14:tracePt t="15540" x="5651500" y="1411288"/>
          <p14:tracePt t="15562" x="5524500" y="1411288"/>
          <p14:tracePt t="15575" x="5489575" y="1411288"/>
          <p14:tracePt t="15589" x="5446713" y="1411288"/>
          <p14:tracePt t="15603" x="5430838" y="1419225"/>
          <p14:tracePt t="15626" x="5395913" y="1436688"/>
          <p14:tracePt t="15653" x="5387975" y="1452563"/>
          <p14:tracePt t="15675" x="5370513" y="1487488"/>
          <p14:tracePt t="15690" x="5362575" y="1530350"/>
          <p14:tracePt t="15706" x="5362575" y="1563688"/>
          <p14:tracePt t="15718" x="5362575" y="1589088"/>
          <p14:tracePt t="15730" x="5362575" y="1622425"/>
          <p14:tracePt t="15743" x="5362575" y="1639888"/>
          <p14:tracePt t="15770" x="5362575" y="1708150"/>
          <p14:tracePt t="15781" x="5362575" y="1733550"/>
          <p14:tracePt t="15793" x="5362575" y="1766888"/>
          <p14:tracePt t="15808" x="5362575" y="1801813"/>
          <p14:tracePt t="15825" x="5362575" y="1870075"/>
          <p14:tracePt t="15838" x="5362575" y="1885950"/>
          <p14:tracePt t="15854" x="5362575" y="1911350"/>
          <p14:tracePt t="15868" x="5362575" y="1938338"/>
          <p14:tracePt t="15892" x="5362575" y="1954213"/>
          <p14:tracePt t="15906" x="5362575" y="1989138"/>
          <p14:tracePt t="15919" x="5362575" y="1997075"/>
          <p14:tracePt t="15933" x="5362575" y="2039938"/>
          <p14:tracePt t="15957" x="5362575" y="2082800"/>
          <p14:tracePt t="15970" x="5362575" y="2108200"/>
          <p14:tracePt t="15987" x="5362575" y="2116138"/>
          <p14:tracePt t="15998" x="5362575" y="2124075"/>
          <p14:tracePt t="16010" x="5362575" y="2141538"/>
          <p14:tracePt t="16025" x="5362575" y="2166938"/>
          <p14:tracePt t="16041" x="5370513" y="2209800"/>
          <p14:tracePt t="16057" x="5395913" y="2252663"/>
          <p14:tracePt t="16073" x="5413375" y="2303463"/>
          <p14:tracePt t="16088" x="5446713" y="2354263"/>
          <p14:tracePt t="16106" x="5489575" y="2405063"/>
          <p14:tracePt t="16118" x="5507038" y="2430463"/>
          <p14:tracePt t="16142" x="5549900" y="2498725"/>
          <p14:tracePt t="16155" x="5591175" y="2532063"/>
          <p14:tracePt t="16170" x="5626100" y="2566988"/>
          <p14:tracePt t="16181" x="5659438" y="2574925"/>
          <p14:tracePt t="16207" x="5761038" y="2617788"/>
          <p14:tracePt t="16220" x="5813425" y="2617788"/>
          <p14:tracePt t="16234" x="5821363" y="2617788"/>
          <p14:tracePt t="16269" x="5829300" y="2617788"/>
          <p14:tracePt t="16284" x="5813425" y="2600325"/>
          <p14:tracePt t="16296" x="5803900" y="2592388"/>
          <p14:tracePt t="16298" x="5778500" y="2592388"/>
          <p14:tracePt t="16321" x="5753100" y="2582863"/>
          <p14:tracePt t="16338" x="5745163" y="2582863"/>
          <p14:tracePt t="16353" x="5735638" y="2582863"/>
          <p14:tracePt t="16550" x="5727700" y="2582863"/>
          <p14:tracePt t="16560" x="5727700" y="2600325"/>
          <p14:tracePt t="16799" x="5719763" y="2582863"/>
          <p14:tracePt t="16810" x="5719763" y="2566988"/>
          <p14:tracePt t="16825" x="5702300" y="2549525"/>
          <p14:tracePt t="16839" x="5694363" y="2549525"/>
          <p14:tracePt t="16903" x="5676900" y="2549525"/>
          <p14:tracePt t="16918" x="5616575" y="2557463"/>
          <p14:tracePt t="16942" x="5421313" y="2633663"/>
          <p14:tracePt t="16957" x="5243513" y="2719388"/>
          <p14:tracePt t="16973" x="5048250" y="2795588"/>
          <p14:tracePt t="16990" x="4843463" y="2855913"/>
          <p14:tracePt t="17013" x="4521200" y="2965450"/>
          <p14:tracePt t="17026" x="4300538" y="3051175"/>
          <p14:tracePt t="17041" x="4105275" y="3135313"/>
          <p14:tracePt t="17056" x="4019550" y="3170238"/>
          <p14:tracePt t="17073" x="3790950" y="3263900"/>
          <p14:tracePt t="17087" x="3730625" y="3289300"/>
          <p14:tracePt t="17103" x="3603625" y="3355975"/>
          <p14:tracePt t="17125" x="3459163" y="3408363"/>
          <p14:tracePt t="17139" x="3340100" y="3449638"/>
          <p14:tracePt t="17155" x="3203575" y="3502025"/>
          <p14:tracePt t="17167" x="3127375" y="3535363"/>
          <p14:tracePt t="17193" x="2805113" y="3671888"/>
          <p14:tracePt t="17207" x="2736850" y="3697288"/>
          <p14:tracePt t="17223" x="2592388" y="3763963"/>
          <p14:tracePt t="17235" x="2481263" y="3816350"/>
          <p14:tracePt t="17246" x="2447925" y="3832225"/>
          <p14:tracePt t="17259" x="2397125" y="3875088"/>
          <p14:tracePt t="17286" x="2328863" y="3908425"/>
          <p14:tracePt t="17298" x="2286000" y="3943350"/>
          <p14:tracePt t="17311" x="2286000" y="3951288"/>
          <p14:tracePt t="17325" x="2260600" y="3968750"/>
          <p14:tracePt t="17340" x="2243138" y="3968750"/>
          <p14:tracePt t="17356" x="2235200" y="3976688"/>
          <p14:tracePt t="17391" x="2200275" y="3986213"/>
          <p14:tracePt t="17404" x="2184400" y="3994150"/>
          <p14:tracePt t="17419" x="2159000" y="3994150"/>
          <p14:tracePt t="17433" x="2133600" y="4002088"/>
          <p14:tracePt t="17459" x="2116138" y="4002088"/>
          <p14:tracePt t="17476" x="2108200" y="4002088"/>
          <p14:tracePt t="17503" x="2055813" y="4002088"/>
          <p14:tracePt t="17516" x="2005013" y="4002088"/>
          <p14:tracePt t="17527" x="1989138" y="4002088"/>
          <p14:tracePt t="17542" x="1946275" y="4002088"/>
          <p14:tracePt t="17556" x="1920875" y="4002088"/>
          <p14:tracePt t="17579" x="1878013" y="4002088"/>
          <p14:tracePt t="17593" x="1844675" y="4002088"/>
          <p14:tracePt t="17607" x="1819275" y="3994150"/>
          <p14:tracePt t="17621" x="1766888" y="3994150"/>
          <p14:tracePt t="17636" x="1708150" y="3994150"/>
          <p14:tracePt t="17651" x="1657350" y="3994150"/>
          <p14:tracePt t="17675" x="1589088" y="3994150"/>
          <p14:tracePt t="17688" x="1546225" y="3994150"/>
          <p14:tracePt t="17701" x="1504950" y="3994150"/>
          <p14:tracePt t="17713" x="1452563" y="3994150"/>
          <p14:tracePt t="17739" x="1393825" y="3976688"/>
          <p14:tracePt t="17751" x="1376363" y="3976688"/>
          <p14:tracePt t="17764" x="1317625" y="3976688"/>
          <p14:tracePt t="17777" x="1274763" y="3960813"/>
          <p14:tracePt t="17791" x="1266825" y="3951288"/>
          <p14:tracePt t="17805" x="1223963" y="3943350"/>
          <p14:tracePt t="17822" x="1216025" y="3935413"/>
          <p14:tracePt t="17844" x="1198563" y="3917950"/>
          <p14:tracePt t="17892" x="1189038" y="3908425"/>
          <p14:tracePt t="17905" x="1189038" y="3900488"/>
          <p14:tracePt t="17919" x="1181100" y="3875088"/>
          <p14:tracePt t="17932" x="1181100" y="3867150"/>
          <p14:tracePt t="17956" x="1173163" y="3849688"/>
          <p14:tracePt t="18043" x="1173163" y="3857625"/>
          <p14:tracePt t="18081" x="1223963" y="3935413"/>
          <p14:tracePt t="18092" x="1249363" y="3943350"/>
          <p14:tracePt t="18105" x="1317625" y="3943350"/>
          <p14:tracePt t="18119" x="1350963" y="3943350"/>
          <p14:tracePt t="18143" x="1462088" y="3943350"/>
          <p14:tracePt t="18157" x="1520825" y="3943350"/>
          <p14:tracePt t="18172" x="1581150" y="3943350"/>
          <p14:tracePt t="18185" x="1631950" y="3943350"/>
          <p14:tracePt t="18197" x="1657350" y="3943350"/>
          <p14:tracePt t="18223" x="1690688" y="3943350"/>
          <p14:tracePt t="18235" x="1708150" y="3943350"/>
          <p14:tracePt t="18247" x="1725613" y="3943350"/>
          <p14:tracePt t="18260" x="1751013" y="3943350"/>
          <p14:tracePt t="18286" x="1819275" y="3908425"/>
          <p14:tracePt t="18298" x="1870075" y="3875088"/>
          <p14:tracePt t="18310" x="1885950" y="3867150"/>
          <p14:tracePt t="18325" x="1920875" y="3849688"/>
          <p14:tracePt t="18340" x="1946275" y="3832225"/>
          <p14:tracePt t="18353" x="1971675" y="3824288"/>
          <p14:tracePt t="18369" x="1997075" y="3816350"/>
          <p14:tracePt t="18391" x="2005013" y="3806825"/>
          <p14:tracePt t="18405" x="2014538" y="3790950"/>
          <p14:tracePt t="18419" x="2014538" y="3773488"/>
          <p14:tracePt t="18545" x="2014538" y="3798888"/>
          <p14:tracePt t="18557" x="2005013" y="3806825"/>
          <p14:tracePt t="18573" x="1997075" y="3816350"/>
          <p14:tracePt t="18587" x="1989138" y="3841750"/>
          <p14:tracePt t="18602" x="1989138" y="3857625"/>
          <p14:tracePt t="18625" x="1971675" y="3917950"/>
          <p14:tracePt t="18640" x="1971675" y="3960813"/>
          <p14:tracePt t="18655" x="1971675" y="3976688"/>
          <p14:tracePt t="18669" x="1971675" y="4011613"/>
          <p14:tracePt t="18692" x="1971675" y="4087813"/>
          <p14:tracePt t="18705" x="1971675" y="4113213"/>
          <p14:tracePt t="18719" x="1971675" y="4138613"/>
          <p14:tracePt t="18731" x="1963738" y="4181475"/>
          <p14:tracePt t="18742" x="1963738" y="4189413"/>
          <p14:tracePt t="18769" x="1954213" y="4224338"/>
          <p14:tracePt t="18874" x="1946275" y="4249738"/>
          <p14:tracePt t="18887" x="1938338" y="4257675"/>
          <p14:tracePt t="18902" x="1903413" y="4275138"/>
          <p14:tracePt t="18924" x="1819275" y="4291013"/>
          <p14:tracePt t="18939" x="1766888" y="4308475"/>
          <p14:tracePt t="18956" x="1716088" y="4316413"/>
          <p14:tracePt t="18969" x="1700213" y="4325938"/>
          <p14:tracePt t="18988" x="1690688" y="4333875"/>
          <p14:tracePt t="19033" x="1674813" y="4351338"/>
          <p14:tracePt t="19044" x="1674813" y="4368800"/>
          <p14:tracePt t="19057" x="1674813" y="4384675"/>
          <p14:tracePt t="19072" x="1665288" y="4402138"/>
          <p14:tracePt t="19095" x="1657350" y="4410075"/>
          <p14:tracePt t="19140" x="1657350" y="4435475"/>
          <p14:tracePt t="19154" x="1657350" y="4470400"/>
          <p14:tracePt t="19169" x="1649413" y="4513263"/>
          <p14:tracePt t="19182" x="1649413" y="4529138"/>
          <p14:tracePt t="19205" x="1631950" y="4579938"/>
          <p14:tracePt t="19218" x="1631950" y="4605338"/>
          <p14:tracePt t="19229" x="1622425" y="4614863"/>
          <p14:tracePt t="19242" x="1606550" y="4640263"/>
          <p14:tracePt t="19269" x="1606550" y="4665663"/>
          <p14:tracePt t="19292" x="1597025" y="4673600"/>
          <p14:tracePt t="19306" x="1589088" y="4691063"/>
          <p14:tracePt t="19322" x="1589088" y="4716463"/>
          <p14:tracePt t="19343" x="1571625" y="4767263"/>
          <p14:tracePt t="19358" x="1563688" y="4792663"/>
          <p14:tracePt t="19371" x="1563688" y="4835525"/>
          <p14:tracePt t="19386" x="1555750" y="4868863"/>
          <p14:tracePt t="19402" x="1538288" y="4929188"/>
          <p14:tracePt t="19424" x="1530350" y="4946650"/>
          <p14:tracePt t="19439" x="1530350" y="4962525"/>
          <p14:tracePt t="19456" x="1530350" y="4972050"/>
          <p14:tracePt t="19458" x="1530350" y="4979988"/>
          <p14:tracePt t="19555" x="1538288" y="5005388"/>
          <p14:tracePt t="19577" x="1597025" y="5030788"/>
          <p14:tracePt t="19591" x="1631950" y="5038725"/>
          <p14:tracePt t="19606" x="1665288" y="5064125"/>
          <p14:tracePt t="19621" x="1690688" y="5081588"/>
          <p14:tracePt t="19635" x="1741488" y="5124450"/>
          <p14:tracePt t="19658" x="1793875" y="5124450"/>
          <p14:tracePt t="19673" x="1827213" y="5124450"/>
          <p14:tracePt t="19689" x="1878013" y="5124450"/>
          <p14:tracePt t="19703" x="1885950" y="5124450"/>
          <p14:tracePt t="19718" x="1928813" y="5116513"/>
          <p14:tracePt t="19729" x="1971675" y="5091113"/>
          <p14:tracePt t="19743" x="2005013" y="5064125"/>
          <p14:tracePt t="19760" x="2030413" y="5038725"/>
          <p14:tracePt t="19791" x="2116138" y="4987925"/>
          <p14:tracePt t="19807" x="2149475" y="4954588"/>
          <p14:tracePt t="19822" x="2166938" y="4919663"/>
          <p14:tracePt t="19839" x="2192338" y="4878388"/>
          <p14:tracePt t="19860" x="2217738" y="4843463"/>
          <p14:tracePt t="19875" x="2227263" y="4818063"/>
          <p14:tracePt t="19890" x="2243138" y="4802188"/>
          <p14:tracePt t="19905" x="2252663" y="4767263"/>
          <p14:tracePt t="19922" x="2278063" y="4741863"/>
          <p14:tracePt t="19934" x="2293938" y="4708525"/>
          <p14:tracePt t="19958" x="2311400" y="4665663"/>
          <p14:tracePt t="19970" x="2311400" y="4648200"/>
          <p14:tracePt t="19988" x="2336800" y="4572000"/>
          <p14:tracePt t="19999" x="2336800" y="4564063"/>
          <p14:tracePt t="20010" x="2344738" y="4521200"/>
          <p14:tracePt t="20025" x="2344738" y="4495800"/>
          <p14:tracePt t="20039" x="2344738" y="4486275"/>
          <p14:tracePt t="20056" x="2344738" y="4478338"/>
          <p14:tracePt t="20182" x="2344738" y="4495800"/>
          <p14:tracePt t="20205" x="2362200" y="4564063"/>
          <p14:tracePt t="20218" x="2371725" y="4605338"/>
          <p14:tracePt t="20230" x="2371725" y="4614863"/>
          <p14:tracePt t="20243" x="2387600" y="4648200"/>
          <p14:tracePt t="20273" x="2397125" y="4683125"/>
          <p14:tracePt t="20302" x="2397125" y="4708525"/>
          <p14:tracePt t="20317" x="2397125" y="4733925"/>
          <p14:tracePt t="20329" x="2397125" y="4775200"/>
          <p14:tracePt t="20343" x="2397125" y="4802188"/>
          <p14:tracePt t="20357" x="2397125" y="4835525"/>
          <p14:tracePt t="20372" x="2397125" y="4868863"/>
          <p14:tracePt t="20386" x="2397125" y="4894263"/>
          <p14:tracePt t="20400" x="2397125" y="4903788"/>
          <p14:tracePt t="20401" x="2397125" y="4919663"/>
          <p14:tracePt t="20425" x="2397125" y="4954588"/>
          <p14:tracePt t="20452" x="2379663" y="4979988"/>
          <p14:tracePt t="20464" x="2371725" y="4987925"/>
          <p14:tracePt t="20466" x="2354263" y="5005388"/>
          <p14:tracePt t="20477" x="2344738" y="5013325"/>
          <p14:tracePt t="20505" x="2293938" y="5064125"/>
          <p14:tracePt t="20518" x="2278063" y="5081588"/>
          <p14:tracePt t="20533" x="2268538" y="5091113"/>
          <p14:tracePt t="20556" x="2243138" y="5099050"/>
          <p14:tracePt t="20572" x="2235200" y="5106988"/>
          <p14:tracePt t="20595" x="2174875" y="5116513"/>
          <p14:tracePt t="20606" x="2159000" y="5116513"/>
          <p14:tracePt t="20622" x="2073275" y="5124450"/>
          <p14:tracePt t="20635" x="1971675" y="5132388"/>
          <p14:tracePt t="20658" x="1819275" y="5157788"/>
          <p14:tracePt t="20673" x="1751013" y="5167313"/>
          <p14:tracePt t="20687" x="1716088" y="5167313"/>
          <p14:tracePt t="20702" x="1665288" y="5167313"/>
          <p14:tracePt t="20718" x="1614488" y="5167313"/>
          <p14:tracePt t="20730" x="1589088" y="5167313"/>
          <p14:tracePt t="20755" x="1571625" y="5167313"/>
          <p14:tracePt t="20768" x="1546225" y="5167313"/>
          <p14:tracePt t="20778" x="1512888" y="5149850"/>
          <p14:tracePt t="20791" x="1512888" y="5141913"/>
          <p14:tracePt t="20805" x="1462088" y="5124450"/>
          <p14:tracePt t="20821" x="1401763" y="5106988"/>
          <p14:tracePt t="20845" x="1343025" y="5081588"/>
          <p14:tracePt t="20857" x="1317625" y="5064125"/>
          <p14:tracePt t="20885" x="1308100" y="5048250"/>
          <p14:tracePt t="20907" x="1300163" y="5022850"/>
          <p14:tracePt t="20922" x="1300163" y="4997450"/>
          <p14:tracePt t="20937" x="1300163" y="4972050"/>
          <p14:tracePt t="20950" x="1300163" y="4962525"/>
          <p14:tracePt t="20964" x="1300163" y="4919663"/>
          <p14:tracePt t="20978" x="1325563" y="4878388"/>
          <p14:tracePt t="21002" x="1368425" y="4802188"/>
          <p14:tracePt t="21012" x="1376363" y="4784725"/>
          <p14:tracePt t="21026" x="1419225" y="4749800"/>
          <p14:tracePt t="21041" x="1452563" y="4708525"/>
          <p14:tracePt t="21056" x="1462088" y="4691063"/>
          <p14:tracePt t="21071" x="1470025" y="4673600"/>
          <p14:tracePt t="21094" x="1470025" y="4657725"/>
          <p14:tracePt t="21106" x="1470025" y="4640263"/>
          <p14:tracePt t="21122" x="1477963" y="4630738"/>
          <p14:tracePt t="21134" x="1487488" y="4622800"/>
          <p14:tracePt t="21158" x="1495425" y="4614863"/>
          <p14:tracePt t="21170" x="1504950" y="4605338"/>
          <p14:tracePt t="22859" x="1504950" y="4597400"/>
          <p14:tracePt t="22871" x="1555750" y="4597400"/>
          <p14:tracePt t="22885" x="1606550" y="4614863"/>
          <p14:tracePt t="22907" x="1708150" y="4640263"/>
          <p14:tracePt t="22921" x="1776413" y="4657725"/>
          <p14:tracePt t="22937" x="1870075" y="4673600"/>
          <p14:tracePt t="22949" x="1928813" y="4691063"/>
          <p14:tracePt t="22962" x="2039938" y="4708525"/>
          <p14:tracePt t="22978" x="2124075" y="4724400"/>
          <p14:tracePt t="23002" x="2260600" y="4733925"/>
          <p14:tracePt t="23016" x="2303463" y="4733925"/>
          <p14:tracePt t="23027" x="2397125" y="4733925"/>
          <p14:tracePt t="23041" x="2498725" y="4733925"/>
          <p14:tracePt t="23055" x="2549525" y="4733925"/>
          <p14:tracePt t="23071" x="2643188" y="4733925"/>
          <p14:tracePt t="23094" x="2711450" y="4708525"/>
          <p14:tracePt t="23105" x="2736850" y="4708525"/>
          <p14:tracePt t="23121" x="2787650" y="4683125"/>
          <p14:tracePt t="23134" x="2820988" y="4665663"/>
          <p14:tracePt t="23158" x="2897188" y="4630738"/>
          <p14:tracePt t="23171" x="2932113" y="4614863"/>
          <p14:tracePt t="23187" x="2957513" y="4597400"/>
          <p14:tracePt t="23199" x="2965450" y="4597400"/>
          <p14:tracePt t="23225" x="3008313" y="4572000"/>
          <p14:tracePt t="23251" x="3076575" y="4529138"/>
          <p14:tracePt t="23263" x="3101975" y="4503738"/>
          <p14:tracePt t="23275" x="3135313" y="4470400"/>
          <p14:tracePt t="23290" x="3152775" y="4460875"/>
          <p14:tracePt t="23306" x="3152775" y="4452938"/>
          <p14:tracePt t="23322" x="3152775" y="4445000"/>
          <p14:tracePt t="23337" x="3152775" y="4427538"/>
          <p14:tracePt t="23360" x="3152775" y="4384675"/>
          <p14:tracePt t="23372" x="3152775" y="4376738"/>
          <p14:tracePt t="23387" x="3152775" y="4359275"/>
          <p14:tracePt t="23400" x="3152775" y="4351338"/>
          <p14:tracePt t="23424" x="3152775" y="4308475"/>
          <p14:tracePt t="23451" x="3152775" y="4291013"/>
          <p14:tracePt t="23462" x="3152775" y="4283075"/>
          <p14:tracePt t="23531" x="3152775" y="4275138"/>
          <p14:tracePt t="23541" x="3144838" y="4265613"/>
          <p14:tracePt t="23581" x="3135313" y="4257675"/>
          <p14:tracePt t="23635" x="3127375" y="4257675"/>
          <p14:tracePt t="23649" x="3119438" y="4257675"/>
          <p14:tracePt t="23674" x="3109913" y="4265613"/>
          <p14:tracePt t="23784" x="3109913" y="4275138"/>
          <p14:tracePt t="23795" x="3127375" y="4300538"/>
          <p14:tracePt t="23807" x="3144838" y="4308475"/>
          <p14:tracePt t="23823" x="3144838" y="4316413"/>
          <p14:tracePt t="23846" x="3160713" y="4333875"/>
          <p14:tracePt t="23858" x="3170238" y="4333875"/>
          <p14:tracePt t="23873" x="3186113" y="4333875"/>
          <p14:tracePt t="23887" x="3203575" y="4341813"/>
          <p14:tracePt t="23903" x="3254375" y="4359275"/>
          <p14:tracePt t="23916" x="3297238" y="4359275"/>
          <p14:tracePt t="23941" x="3390900" y="4368800"/>
          <p14:tracePt t="23954" x="3441700" y="4376738"/>
          <p14:tracePt t="23968" x="3484563" y="4384675"/>
          <p14:tracePt t="23969" x="3509963" y="4384675"/>
          <p14:tracePt t="23982" x="3543300" y="4384675"/>
          <p14:tracePt t="24003" x="3619500" y="4384675"/>
          <p14:tracePt t="24014" x="3646488" y="4376738"/>
          <p14:tracePt t="24025" x="3679825" y="4359275"/>
          <p14:tracePt t="24040" x="3697288" y="4351338"/>
          <p14:tracePt t="24068" x="3798888" y="4308475"/>
          <p14:tracePt t="24079" x="3824288" y="4291013"/>
          <p14:tracePt t="24091" x="3875088" y="4265613"/>
          <p14:tracePt t="24107" x="3943350" y="4232275"/>
          <p14:tracePt t="24122" x="3960813" y="4214813"/>
          <p14:tracePt t="24137" x="3994150" y="4197350"/>
          <p14:tracePt t="24154" x="4002088" y="4181475"/>
          <p14:tracePt t="24166" x="4019550" y="4171950"/>
          <p14:tracePt t="24191" x="4037013" y="4146550"/>
          <p14:tracePt t="24205" x="4062413" y="4113213"/>
          <p14:tracePt t="24221" x="4062413" y="4095750"/>
          <p14:tracePt t="24233" x="4070350" y="4052888"/>
          <p14:tracePt t="24246" x="4070350" y="4044950"/>
          <p14:tracePt t="24272" x="4079875" y="4011613"/>
          <p14:tracePt t="24286" x="4079875" y="3986213"/>
          <p14:tracePt t="24301" x="4079875" y="3960813"/>
          <p14:tracePt t="24316" x="4079875" y="3900488"/>
          <p14:tracePt t="24327" x="4070350" y="3875088"/>
          <p14:tracePt t="24329" x="4062413" y="3867150"/>
          <p14:tracePt t="24341" x="4052888" y="3841750"/>
          <p14:tracePt t="24356" x="4037013" y="3816350"/>
          <p14:tracePt t="24370" x="4011613" y="3781425"/>
          <p14:tracePt t="24387" x="3986213" y="3763963"/>
          <p14:tracePt t="24399" x="3968750" y="3748088"/>
          <p14:tracePt t="24424" x="3925888" y="3697288"/>
          <p14:tracePt t="24437" x="3892550" y="3662363"/>
          <p14:tracePt t="24453" x="3857625" y="3629025"/>
          <p14:tracePt t="24466" x="3816350" y="3586163"/>
          <p14:tracePt t="24478" x="3798888" y="3568700"/>
          <p14:tracePt t="24505" x="3697288" y="3535363"/>
          <p14:tracePt t="24519" x="3654425" y="3535363"/>
          <p14:tracePt t="24534" x="3578225" y="3527425"/>
          <p14:tracePt t="24546" x="3492500" y="3527425"/>
          <p14:tracePt t="24559" x="3467100" y="3527425"/>
          <p14:tracePt t="24574" x="3390900" y="3527425"/>
          <p14:tracePt t="24588" x="3348038" y="3527425"/>
          <p14:tracePt t="24603" x="3330575" y="3527425"/>
          <p14:tracePt t="24618" x="3322638" y="3527425"/>
          <p14:tracePt t="24634" x="3314700" y="3527425"/>
          <p14:tracePt t="24658" x="3263900" y="3527425"/>
          <p14:tracePt t="24673" x="3221038" y="3527425"/>
          <p14:tracePt t="24688" x="3186113" y="3527425"/>
          <p14:tracePt t="24701" x="3127375" y="3527425"/>
          <p14:tracePt t="24724" x="3033713" y="3543300"/>
          <p14:tracePt t="24739" x="2990850" y="3560763"/>
          <p14:tracePt t="24755" x="2957513" y="3586163"/>
          <p14:tracePt t="24779" x="2949575" y="3594100"/>
          <p14:tracePt t="24815" x="2949575" y="3619500"/>
          <p14:tracePt t="24825" x="2940050" y="3636963"/>
          <p14:tracePt t="24839" x="2940050" y="3646488"/>
          <p14:tracePt t="24854" x="2940050" y="3662363"/>
          <p14:tracePt t="24869" x="2940050" y="3679825"/>
          <p14:tracePt t="24891" x="2940050" y="3713163"/>
          <p14:tracePt t="24907" x="2940050" y="3748088"/>
          <p14:tracePt t="24921" x="2940050" y="3763963"/>
          <p14:tracePt t="24934" x="2932113" y="3781425"/>
          <p14:tracePt t="24949" x="2932113" y="3790950"/>
          <p14:tracePt t="24964" x="2932113" y="3798888"/>
          <p14:tracePt t="24978" x="2932113" y="3806825"/>
          <p14:tracePt t="25005" x="2932113" y="3832225"/>
          <p14:tracePt t="25019" x="2932113" y="3849688"/>
          <p14:tracePt t="25034" x="2932113" y="3875088"/>
          <p14:tracePt t="25047" x="2932113" y="3883025"/>
          <p14:tracePt t="25059" x="2922588" y="3908425"/>
          <p14:tracePt t="25073" x="2922588" y="3935413"/>
          <p14:tracePt t="25088" x="2914650" y="3943350"/>
          <p14:tracePt t="25127" x="2914650" y="3960813"/>
          <p14:tracePt t="25138" x="2914650" y="3976688"/>
          <p14:tracePt t="25154" x="2914650" y="3986213"/>
          <p14:tracePt t="25167" x="2914650" y="4002088"/>
          <p14:tracePt t="25190" x="2914650" y="4044950"/>
          <p14:tracePt t="25203" x="2914650" y="4079875"/>
          <p14:tracePt t="25217" x="2914650" y="4121150"/>
          <p14:tracePt t="25229" x="2922588" y="4156075"/>
          <p14:tracePt t="25254" x="2940050" y="4224338"/>
          <p14:tracePt t="25266" x="2957513" y="4265613"/>
          <p14:tracePt t="25277" x="2974975" y="4283075"/>
          <p14:tracePt t="25291" x="2982913" y="4316413"/>
          <p14:tracePt t="25306" x="3008313" y="4325938"/>
          <p14:tracePt t="25322" x="3008313" y="4333875"/>
          <p14:tracePt t="25359" x="3025775" y="4341813"/>
          <p14:tracePt t="25371" x="3059113" y="4359275"/>
          <p14:tracePt t="25387" x="3084513" y="4359275"/>
          <p14:tracePt t="25399" x="3109913" y="4359275"/>
          <p14:tracePt t="25424" x="3178175" y="4359275"/>
          <p14:tracePt t="25438" x="3238500" y="4359275"/>
          <p14:tracePt t="25454" x="3279775" y="4359275"/>
          <p14:tracePt t="25466" x="3314700" y="4351338"/>
          <p14:tracePt t="25477" x="3330575" y="4351338"/>
          <p14:tracePt t="25505" x="3382963" y="4325938"/>
          <p14:tracePt t="25518" x="3398838" y="4316413"/>
          <p14:tracePt t="26234" x="3416300" y="4316413"/>
          <p14:tracePt t="26247" x="3459163" y="4384675"/>
          <p14:tracePt t="26259" x="3484563" y="4435475"/>
          <p14:tracePt t="26275" x="3560763" y="4538663"/>
          <p14:tracePt t="26290" x="3636963" y="4640263"/>
          <p14:tracePt t="26317" x="3756025" y="4784725"/>
          <p14:tracePt t="26328" x="3790950" y="4835525"/>
          <p14:tracePt t="26330" x="3816350" y="4860925"/>
          <p14:tracePt t="26342" x="3849688" y="4894263"/>
          <p14:tracePt t="26357" x="3908425" y="4962525"/>
          <p14:tracePt t="26372" x="3917950" y="4972050"/>
          <p14:tracePt t="26387" x="3925888" y="4987925"/>
          <p14:tracePt t="26402" x="3935413" y="5005388"/>
          <p14:tracePt t="26439" x="3943350" y="5022850"/>
          <p14:tracePt t="26467" x="3943350" y="5048250"/>
          <p14:tracePt t="27409" x="3951288" y="5056188"/>
          <p14:tracePt t="27430" x="3951288" y="5073650"/>
          <p14:tracePt t="27642" x="3960813" y="5099050"/>
          <p14:tracePt t="27662" x="3976688" y="5116513"/>
          <p14:tracePt t="27666" x="3986213" y="5132388"/>
          <p14:tracePt t="27691" x="4027488" y="5167313"/>
          <p14:tracePt t="27707" x="4052888" y="5183188"/>
          <p14:tracePt t="27728" x="4070350" y="5192713"/>
          <p14:tracePt t="27749" x="4095750" y="5192713"/>
          <p14:tracePt t="27772" x="4130675" y="5200650"/>
          <p14:tracePt t="27790" x="4164013" y="5200650"/>
          <p14:tracePt t="27810" x="4197350" y="5200650"/>
          <p14:tracePt t="27811" x="4206875" y="5200650"/>
          <p14:tracePt t="27833" x="4214813" y="5200650"/>
          <p14:tracePt t="27852" x="4224338" y="5200650"/>
          <p14:tracePt t="27871" x="4249738" y="5208588"/>
          <p14:tracePt t="27892" x="4308475" y="5208588"/>
          <p14:tracePt t="27909" x="4368800" y="5208588"/>
          <p14:tracePt t="27928" x="4435475" y="5192713"/>
          <p14:tracePt t="27931" x="4452938" y="5192713"/>
          <p14:tracePt t="27949" x="4478338" y="5175250"/>
          <p14:tracePt t="27970" x="4503738" y="5167313"/>
          <p14:tracePt t="28006" x="4513263" y="5167313"/>
          <p14:tracePt t="28028" x="4538663" y="5149850"/>
          <p14:tracePt t="28046" x="4564063" y="5124450"/>
          <p14:tracePt t="28066" x="4605338" y="5081588"/>
          <p14:tracePt t="28086" x="4630738" y="5038725"/>
          <p14:tracePt t="28106" x="4673600" y="5005388"/>
          <p14:tracePt t="28128" x="4683125" y="4987925"/>
          <p14:tracePt t="28131" x="4699000" y="4962525"/>
          <p14:tracePt t="28150" x="4708525" y="4946650"/>
          <p14:tracePt t="28156" x="4716463" y="4937125"/>
          <p14:tracePt t="28175" x="4724400" y="4919663"/>
          <p14:tracePt t="28195" x="4733925" y="4903788"/>
          <p14:tracePt t="28216" x="4741863" y="4878388"/>
          <p14:tracePt t="28235" x="4759325" y="4852988"/>
          <p14:tracePt t="28253" x="4759325" y="4827588"/>
          <p14:tracePt t="28274" x="4767263" y="4802188"/>
          <p14:tracePt t="28291" x="4767263" y="4792663"/>
          <p14:tracePt t="28310" x="4767263" y="4784725"/>
          <p14:tracePt t="28331" x="4767263" y="4767263"/>
          <p14:tracePt t="28352" x="4767263" y="4749800"/>
          <p14:tracePt t="28355" x="4767263" y="4741863"/>
          <p14:tracePt t="28372" x="4767263" y="4724400"/>
          <p14:tracePt t="28392" x="4767263" y="4699000"/>
          <p14:tracePt t="28410" x="4749800" y="4665663"/>
          <p14:tracePt t="28433" x="4741863" y="4648200"/>
          <p14:tracePt t="28451" x="4724400" y="4640263"/>
          <p14:tracePt t="28473" x="4716463" y="4630738"/>
          <p14:tracePt t="28492" x="4708525" y="4630738"/>
          <p14:tracePt t="28510" x="4699000" y="4630738"/>
          <p14:tracePt t="28530" x="4665663" y="4630738"/>
          <p14:tracePt t="28552" x="4614863" y="4614863"/>
          <p14:tracePt t="28555" x="4597400" y="4614863"/>
          <p14:tracePt t="28571" x="4546600" y="4614863"/>
          <p14:tracePt t="28590" x="4503738" y="4614863"/>
          <p14:tracePt t="28608" x="4445000" y="4614863"/>
          <p14:tracePt t="28627" x="4376738" y="4614863"/>
          <p14:tracePt t="28648" x="4341813" y="4614863"/>
          <p14:tracePt t="28650" x="4325938" y="4614863"/>
          <p14:tracePt t="28669" x="4291013" y="4614863"/>
          <p14:tracePt t="28688" x="4283075" y="4622800"/>
          <p14:tracePt t="28707" x="4265613" y="4622800"/>
          <p14:tracePt t="28724" x="4257675" y="4622800"/>
          <p14:tracePt t="28743" x="4249738" y="4622800"/>
          <p14:tracePt t="28764" x="4224338" y="4640263"/>
          <p14:tracePt t="28786" x="4206875" y="4648200"/>
          <p14:tracePt t="28805" x="4189413" y="4665663"/>
          <p14:tracePt t="28826" x="4156075" y="4683125"/>
          <p14:tracePt t="28843" x="4146550" y="4699000"/>
          <p14:tracePt t="28868" x="4130675" y="4716463"/>
          <p14:tracePt t="28885" x="4121150" y="4733925"/>
          <p14:tracePt t="28908" x="4121150" y="4775200"/>
          <p14:tracePt t="28925" x="4121150" y="4792663"/>
          <p14:tracePt t="28943" x="4121150" y="4810125"/>
          <p14:tracePt t="28964" x="4121150" y="4835525"/>
          <p14:tracePt t="28988" x="4121150" y="4860925"/>
          <p14:tracePt t="29004" x="4121150" y="4878388"/>
          <p14:tracePt t="29024" x="4121150" y="4894263"/>
          <p14:tracePt t="29043" x="4130675" y="4919663"/>
          <p14:tracePt t="29067" x="4130675" y="4962525"/>
          <p14:tracePt t="29084" x="4130675" y="4979988"/>
          <p14:tracePt t="29105" x="4130675" y="5022850"/>
          <p14:tracePt t="29141" x="4138613" y="5030788"/>
          <p14:tracePt t="29195" x="4146550" y="5056188"/>
          <p14:tracePt t="29213" x="4146550" y="5064125"/>
          <p14:tracePt t="29235" x="4164013" y="5081588"/>
          <p14:tracePt t="29253" x="4164013" y="5091113"/>
          <p14:tracePt t="29319" x="4164013" y="5099050"/>
          <p14:tracePt t="29338" x="4181475" y="5106988"/>
          <p14:tracePt t="29362" x="4189413" y="5124450"/>
          <p14:tracePt t="29416" x="4197350" y="5132388"/>
          <p14:tracePt t="29435" x="4206875" y="5141913"/>
          <p14:tracePt t="29580" x="4214813" y="5141913"/>
          <p14:tracePt t="29600" x="4240213" y="5141913"/>
          <p14:tracePt t="29620" x="4265613" y="5141913"/>
          <p14:tracePt t="29638" x="4291013" y="5141913"/>
          <p14:tracePt t="29658" x="4325938" y="5141913"/>
          <p14:tracePt t="29678" x="4333875" y="5141913"/>
          <p14:tracePt t="29731" x="4341813" y="5141913"/>
          <p14:tracePt t="29749" x="4359275" y="5157788"/>
          <p14:tracePt t="29769" x="4376738" y="5157788"/>
          <p14:tracePt t="29881" x="4402138" y="5157788"/>
          <p14:tracePt t="29899" x="4427538" y="5157788"/>
          <p14:tracePt t="29918" x="4435475" y="5157788"/>
          <p14:tracePt t="29937" x="4445000" y="5149850"/>
          <p14:tracePt t="29958" x="4452938" y="5149850"/>
          <p14:tracePt t="29975" x="4470400" y="5141913"/>
          <p14:tracePt t="29981" x="4495800" y="5132388"/>
          <p14:tracePt t="29999" x="4513263" y="5124450"/>
          <p14:tracePt t="30023" x="4538663" y="5116513"/>
          <p14:tracePt t="30042" x="4546600" y="5116513"/>
          <p14:tracePt t="30118" x="4579938" y="5116513"/>
          <p14:tracePt t="30139" x="4589463" y="5106988"/>
          <p14:tracePt t="30159" x="4589463" y="5099050"/>
          <p14:tracePt t="30176" x="4589463" y="5081588"/>
          <p14:tracePt t="30178" x="4589463" y="5073650"/>
          <p14:tracePt t="30211" x="4597400" y="5013325"/>
          <p14:tracePt t="30231" x="4597400" y="4972050"/>
          <p14:tracePt t="30251" x="4597400" y="4954588"/>
          <p14:tracePt t="30271" x="4597400" y="4946650"/>
          <p14:tracePt t="30292" x="4597400" y="4937125"/>
          <p14:tracePt t="30310" x="4605338" y="4929188"/>
          <p14:tracePt t="30330" x="4614863" y="4903788"/>
          <p14:tracePt t="30350" x="4614863" y="4886325"/>
          <p14:tracePt t="30370" x="4614863" y="4860925"/>
          <p14:tracePt t="30387" x="4614863" y="4852988"/>
          <p14:tracePt t="30406" x="4614863" y="4835525"/>
          <p14:tracePt t="30422" x="4614863" y="4827588"/>
          <p14:tracePt t="30442" x="4614863" y="4818063"/>
          <p14:tracePt t="30460" x="4614863" y="4810125"/>
          <p14:tracePt t="30468" x="4614863" y="4802188"/>
          <p14:tracePt t="30506" x="4622800" y="4784725"/>
          <p14:tracePt t="30522" x="4630738" y="4759325"/>
          <p14:tracePt t="30541" x="4630738" y="4724400"/>
          <p14:tracePt t="30564" x="4640263" y="4699000"/>
          <p14:tracePt t="30587" x="4640263" y="4691063"/>
          <p14:tracePt t="30654" x="4640263" y="4683125"/>
          <p14:tracePt t="30690" x="4622800" y="4673600"/>
          <p14:tracePt t="30744" x="4564063" y="4665663"/>
          <p14:tracePt t="30762" x="4554538" y="4657725"/>
          <p14:tracePt t="30785" x="4546600" y="4657725"/>
          <p14:tracePt t="30804" x="4521200" y="4640263"/>
          <p14:tracePt t="30826" x="4503738" y="4630738"/>
          <p14:tracePt t="30829" x="4495800" y="4622800"/>
          <p14:tracePt t="30845" x="4495800" y="4614863"/>
          <p14:tracePt t="30867" x="4470400" y="4614863"/>
          <p14:tracePt t="30885" x="4452938" y="4614863"/>
          <p14:tracePt t="30907" x="4427538" y="4614863"/>
          <p14:tracePt t="30923" x="4419600" y="4614863"/>
          <p14:tracePt t="30942" x="4410075" y="4622800"/>
          <p14:tracePt t="30999" x="4402138" y="4622800"/>
          <p14:tracePt t="31017" x="4376738" y="4630738"/>
          <p14:tracePt t="31039" x="4359275" y="4640263"/>
          <p14:tracePt t="31667" x="4402138" y="4640263"/>
          <p14:tracePt t="31684" x="4470400" y="4640263"/>
          <p14:tracePt t="31706" x="4579938" y="4640263"/>
          <p14:tracePt t="31725" x="4759325" y="4622800"/>
          <p14:tracePt t="31761" x="5183188" y="4529138"/>
          <p14:tracePt t="31783" x="5370513" y="4460875"/>
          <p14:tracePt t="31806" x="5472113" y="4435475"/>
          <p14:tracePt t="31826" x="5489575" y="4435475"/>
          <p14:tracePt t="31845" x="5514975" y="4419600"/>
          <p14:tracePt t="31865" x="5549900" y="4402138"/>
          <p14:tracePt t="31886" x="5575300" y="4384675"/>
          <p14:tracePt t="31904" x="5583238" y="4376738"/>
          <p14:tracePt t="31924" x="5608638" y="4368800"/>
          <p14:tracePt t="31941" x="5626100" y="4368800"/>
          <p14:tracePt t="31960" x="5651500" y="4368800"/>
          <p14:tracePt t="31962" x="5668963" y="4359275"/>
          <p14:tracePt t="31982" x="5735638" y="4333875"/>
          <p14:tracePt t="32002" x="5788025" y="4316413"/>
          <p14:tracePt t="32026" x="5803900" y="4308475"/>
          <p14:tracePt t="32060" x="5813425" y="4308475"/>
          <p14:tracePt t="32076" x="5821363" y="4308475"/>
          <p14:tracePt t="32099" x="5872163" y="4300538"/>
          <p14:tracePt t="32116" x="5880100" y="4291013"/>
          <p14:tracePt t="32209" x="5889625" y="4291013"/>
          <p14:tracePt t="32226" x="5897563" y="4283075"/>
          <p14:tracePt t="32252" x="5897563" y="4275138"/>
          <p14:tracePt t="32290" x="5897563" y="4265613"/>
          <p14:tracePt t="32307" x="5897563" y="4257675"/>
          <p14:tracePt t="32327" x="5880100" y="4232275"/>
          <p14:tracePt t="32348" x="5864225" y="4232275"/>
          <p14:tracePt t="32366" x="5829300" y="4232275"/>
          <p14:tracePt t="32385" x="5753100" y="4232275"/>
          <p14:tracePt t="32404" x="5684838" y="4232275"/>
          <p14:tracePt t="32425" x="5634038" y="4232275"/>
          <p14:tracePt t="32428" x="5608638" y="4232275"/>
          <p14:tracePt t="32460" x="5549900" y="4232275"/>
          <p14:tracePt t="32530" x="5524500" y="4249738"/>
          <p14:tracePt t="32549" x="5497513" y="4265613"/>
          <p14:tracePt t="32570" x="5464175" y="4291013"/>
          <p14:tracePt t="32590" x="5438775" y="4316413"/>
          <p14:tracePt t="32609" x="5421313" y="4359275"/>
          <p14:tracePt t="32631" x="5421313" y="4384675"/>
          <p14:tracePt t="32634" x="5413375" y="4384675"/>
          <p14:tracePt t="32653" x="5413375" y="4402138"/>
          <p14:tracePt t="32673" x="5405438" y="4410075"/>
          <p14:tracePt t="32690" x="5405438" y="4427538"/>
          <p14:tracePt t="32708" x="5395913" y="4445000"/>
          <p14:tracePt t="32728" x="5395913" y="4460875"/>
          <p14:tracePt t="32731" x="5395913" y="4478338"/>
          <p14:tracePt t="32751" x="5395913" y="4486275"/>
          <p14:tracePt t="32771" x="5387975" y="4521200"/>
          <p14:tracePt t="32791" x="5387975" y="4564063"/>
          <p14:tracePt t="32809" x="5387975" y="4614863"/>
          <p14:tracePt t="32834" x="5387975" y="4640263"/>
          <p14:tracePt t="32850" x="5387975" y="4673600"/>
          <p14:tracePt t="32872" x="5387975" y="4699000"/>
          <p14:tracePt t="32891" x="5395913" y="4741863"/>
          <p14:tracePt t="32907" x="5405438" y="4749800"/>
          <p14:tracePt t="32928" x="5413375" y="4775200"/>
          <p14:tracePt t="32950" x="5413375" y="4784725"/>
          <p14:tracePt t="32967" x="5413375" y="4802188"/>
          <p14:tracePt t="32991" x="5438775" y="4868863"/>
          <p14:tracePt t="33012" x="5472113" y="4919663"/>
          <p14:tracePt t="33035" x="5507038" y="4954588"/>
          <p14:tracePt t="33057" x="5524500" y="4962525"/>
          <p14:tracePt t="33073" x="5540375" y="4972050"/>
          <p14:tracePt t="33095" x="5557838" y="4979988"/>
          <p14:tracePt t="33115" x="5583238" y="4987925"/>
          <p14:tracePt t="33135" x="5608638" y="4987925"/>
          <p14:tracePt t="33154" x="5651500" y="4987925"/>
          <p14:tracePt t="33174" x="5684838" y="4987925"/>
          <p14:tracePt t="33190" x="5735638" y="4987925"/>
          <p14:tracePt t="33211" x="5838825" y="4987925"/>
          <p14:tracePt t="33231" x="5897563" y="4987925"/>
          <p14:tracePt t="33252" x="5932488" y="4972050"/>
          <p14:tracePt t="33270" x="5948363" y="4972050"/>
          <p14:tracePt t="33290" x="5973763" y="4954588"/>
          <p14:tracePt t="33307" x="6008688" y="4946650"/>
          <p14:tracePt t="33326" x="6059488" y="4919663"/>
          <p14:tracePt t="33331" x="6084888" y="4911725"/>
          <p14:tracePt t="33350" x="6135688" y="4886325"/>
          <p14:tracePt t="33372" x="6178550" y="4860925"/>
          <p14:tracePt t="33388" x="6194425" y="4843463"/>
          <p14:tracePt t="33408" x="6211888" y="4818063"/>
          <p14:tracePt t="33410" x="6221413" y="4818063"/>
          <p14:tracePt t="33429" x="6229350" y="4784725"/>
          <p14:tracePt t="33451" x="6229350" y="4724400"/>
          <p14:tracePt t="33470" x="6237288" y="4691063"/>
          <p14:tracePt t="33491" x="6237288" y="4630738"/>
          <p14:tracePt t="33507" x="6237288" y="4605338"/>
          <p14:tracePt t="33527" x="6237288" y="4589463"/>
          <p14:tracePt t="33549" x="6237288" y="4564063"/>
          <p14:tracePt t="33568" x="6237288" y="4554538"/>
          <p14:tracePt t="33587" x="6237288" y="4529138"/>
          <p14:tracePt t="33606" x="6229350" y="4513263"/>
          <p14:tracePt t="33623" x="6221413" y="4478338"/>
          <p14:tracePt t="33642" x="6211888" y="4460875"/>
          <p14:tracePt t="33683" x="6194425" y="4452938"/>
          <p14:tracePt t="33718" x="6186488" y="4445000"/>
          <p14:tracePt t="33755" x="6178550" y="4435475"/>
          <p14:tracePt t="37166" x="6186488" y="4435475"/>
          <p14:tracePt t="37182" x="6194425" y="4435475"/>
          <p14:tracePt t="37202" x="6203950" y="4445000"/>
          <p14:tracePt t="38340" x="6211888" y="4445000"/>
          <p14:tracePt t="38356" x="6272213" y="4445000"/>
          <p14:tracePt t="38373" x="6381750" y="4435475"/>
          <p14:tracePt t="38392" x="6637338" y="4410075"/>
          <p14:tracePt t="38395" x="6789738" y="4410075"/>
          <p14:tracePt t="38416" x="7146925" y="4419600"/>
          <p14:tracePt t="38432" x="7443788" y="4452938"/>
          <p14:tracePt t="38434" x="7572375" y="4478338"/>
          <p14:tracePt t="38453" x="7793038" y="4495800"/>
          <p14:tracePt t="38469" x="7962900" y="4529138"/>
          <p14:tracePt t="38489" x="8166100" y="4564063"/>
          <p14:tracePt t="38505" x="8285163" y="4579938"/>
          <p14:tracePt t="38526" x="8396288" y="4597400"/>
          <p14:tracePt t="38544" x="8439150" y="4605338"/>
          <p14:tracePt t="38547" x="8464550" y="4614863"/>
          <p14:tracePt t="38565" x="8489950" y="4614863"/>
          <p14:tracePt t="38581" x="8507413" y="4614863"/>
          <p14:tracePt t="38600" x="8515350" y="4614863"/>
          <p14:tracePt t="38602" x="8515350" y="4605338"/>
          <p14:tracePt t="38619" x="8548688" y="4579938"/>
          <p14:tracePt t="38636" x="8583613" y="4538663"/>
          <p14:tracePt t="38655" x="8609013" y="4495800"/>
          <p14:tracePt t="38670" x="8624888" y="4427538"/>
          <p14:tracePt t="38689" x="8624888" y="4359275"/>
          <p14:tracePt t="38707" x="8624888" y="4341813"/>
          <p14:tracePt t="38741" x="8624888" y="4283075"/>
          <p14:tracePt t="38772" x="8642350" y="4087813"/>
          <p14:tracePt t="38792" x="8642350" y="3960813"/>
          <p14:tracePt t="38795" x="8642350" y="3875088"/>
          <p14:tracePt t="38817" x="8667750" y="3697288"/>
          <p14:tracePt t="38853" x="8677275" y="3517900"/>
          <p14:tracePt t="38869" x="8677275" y="3459163"/>
          <p14:tracePt t="38888" x="8667750" y="3382963"/>
          <p14:tracePt t="38904" x="8624888" y="3340100"/>
          <p14:tracePt t="38922" x="8583613" y="3297238"/>
          <p14:tracePt t="38941" x="8540750" y="3254375"/>
          <p14:tracePt t="38949" x="8532813" y="3238500"/>
          <p14:tracePt t="38966" x="8497888" y="3195638"/>
          <p14:tracePt t="38987" x="8472488" y="3144838"/>
          <p14:tracePt t="39004" x="8455025" y="3127375"/>
          <p14:tracePt t="39022" x="8455025" y="3119438"/>
          <p14:tracePt t="39058" x="8455025" y="3101975"/>
          <p14:tracePt t="39075" x="8455025" y="3094038"/>
          <p14:tracePt t="39109" x="8455025" y="3084513"/>
          <p14:tracePt t="41036" x="8455025" y="3076575"/>
          <p14:tracePt t="41054" x="8447088" y="3067050"/>
          <p14:tracePt t="41073" x="8439150" y="3059113"/>
          <p14:tracePt t="41192" x="8413750" y="3059113"/>
          <p14:tracePt t="41194" x="8404225" y="3059113"/>
          <p14:tracePt t="41210" x="8388350" y="3059113"/>
          <p14:tracePt t="41229" x="8378825" y="3059113"/>
          <p14:tracePt t="41246" x="8353425" y="3059113"/>
          <p14:tracePt t="41266" x="8269288" y="3101975"/>
          <p14:tracePt t="41284" x="8226425" y="3119438"/>
          <p14:tracePt t="41302" x="8175625" y="3135313"/>
          <p14:tracePt t="41319" x="8158163" y="3144838"/>
          <p14:tracePt t="41338" x="8089900" y="3178175"/>
          <p14:tracePt t="41358" x="8074025" y="3186113"/>
          <p14:tracePt t="41374" x="8056563" y="3195638"/>
          <p14:tracePt t="41394" x="8039100" y="3211513"/>
          <p14:tracePt t="41440" x="8031163" y="3211513"/>
          <p14:tracePt t="41489" x="8021638" y="3228975"/>
          <p14:tracePt t="41505" x="8013700" y="3246438"/>
          <p14:tracePt t="41691" x="8005763" y="3254375"/>
          <p14:tracePt t="47114" x="8089900" y="3382963"/>
          <p14:tracePt t="47147" x="8115300" y="3416300"/>
          <p14:tracePt t="47179" x="8140700" y="3484563"/>
          <p14:tracePt t="47197" x="8158163" y="3502025"/>
          <p14:tracePt t="47214" x="8166100" y="3517900"/>
          <p14:tracePt t="47234" x="8175625" y="3552825"/>
          <p14:tracePt t="47253" x="8183563" y="3603625"/>
          <p14:tracePt t="47271" x="8201025" y="3662363"/>
          <p14:tracePt t="47273" x="8201025" y="3687763"/>
          <p14:tracePt t="47294" x="8201025" y="3722688"/>
          <p14:tracePt t="47314" x="8201025" y="3748088"/>
          <p14:tracePt t="47330" x="8201025" y="3756025"/>
          <p14:tracePt t="47351" x="8191500" y="3773488"/>
          <p14:tracePt t="47370" x="8150225" y="3781425"/>
          <p14:tracePt t="47402" x="8124825" y="3781425"/>
          <p14:tracePt t="47420" x="8089900" y="3781425"/>
          <p14:tracePt t="47438" x="8031163" y="3781425"/>
          <p14:tracePt t="47456" x="7980363" y="3781425"/>
          <p14:tracePt t="47458" x="7954963" y="3781425"/>
          <p14:tracePt t="47479" x="7877175" y="3781425"/>
          <p14:tracePt t="47495" x="7843838" y="3781425"/>
          <p14:tracePt t="47514" x="7793038" y="3781425"/>
          <p14:tracePt t="47530" x="7775575" y="3781425"/>
          <p14:tracePt t="47588" x="7767638" y="3773488"/>
          <p14:tracePt t="47619" x="7758113" y="3763963"/>
          <p14:tracePt t="47655" x="7758113" y="3738563"/>
          <p14:tracePt t="47673" x="7793038" y="3722688"/>
          <p14:tracePt t="47676" x="7818438" y="3713163"/>
          <p14:tracePt t="47694" x="7877175" y="3697288"/>
          <p14:tracePt t="47724" x="8031163" y="3687763"/>
          <p14:tracePt t="47742" x="8107363" y="3679825"/>
          <p14:tracePt t="47763" x="8124825" y="3679825"/>
          <p14:tracePt t="47849" x="8132763" y="3671888"/>
          <p14:tracePt t="47865" x="8107363" y="3671888"/>
          <p14:tracePt t="47885" x="8039100" y="3671888"/>
          <p14:tracePt t="47902" x="7945438" y="3713163"/>
          <p14:tracePt t="47920" x="7886700" y="3748088"/>
          <p14:tracePt t="47939" x="7810500" y="3816350"/>
          <p14:tracePt t="47956" x="7775575" y="3849688"/>
          <p14:tracePt t="47977" x="7742238" y="3892550"/>
          <p14:tracePt t="47998" x="7732713" y="3892550"/>
          <p14:tracePt t="48176" x="7732713" y="3900488"/>
          <p14:tracePt t="48195" x="7810500" y="3900488"/>
          <p14:tracePt t="48213" x="7869238" y="3900488"/>
          <p14:tracePt t="48229" x="7937500" y="3892550"/>
          <p14:tracePt t="48247" x="7988300" y="3883025"/>
          <p14:tracePt t="48264" x="7996238" y="3883025"/>
          <p14:tracePt t="48314" x="8005763" y="3875088"/>
          <p14:tracePt t="48361" x="7988300" y="3883025"/>
          <p14:tracePt t="48378" x="7945438" y="3908425"/>
          <p14:tracePt t="48397" x="7894638" y="3935413"/>
          <p14:tracePt t="48415" x="7843838" y="3968750"/>
          <p14:tracePt t="48435" x="7800975" y="4002088"/>
          <p14:tracePt t="48452" x="7793038" y="4019550"/>
          <p14:tracePt t="48470" x="7767638" y="4027488"/>
          <p14:tracePt t="48491" x="7742238" y="4052888"/>
          <p14:tracePt t="48498" x="7732713" y="4062413"/>
          <p14:tracePt t="48516" x="7673975" y="4095750"/>
          <p14:tracePt t="48534" x="7613650" y="4121150"/>
          <p14:tracePt t="48554" x="7546975" y="4164013"/>
          <p14:tracePt t="48587" x="7529513" y="4181475"/>
          <p14:tracePt t="48706" x="7572375" y="4181475"/>
          <p14:tracePt t="48722" x="7639050" y="4181475"/>
          <p14:tracePt t="48755" x="7783513" y="4181475"/>
          <p14:tracePt t="48771" x="7826375" y="4171950"/>
          <p14:tracePt t="48805" x="7851775" y="4156075"/>
          <p14:tracePt t="48852" x="7835900" y="4156075"/>
          <p14:tracePt t="48853" x="7826375" y="4156075"/>
          <p14:tracePt t="48871" x="7793038" y="4171950"/>
          <p14:tracePt t="48889" x="7750175" y="4197350"/>
          <p14:tracePt t="48910" x="7707313" y="4240213"/>
          <p14:tracePt t="48930" x="7656513" y="4291013"/>
          <p14:tracePt t="48947" x="7648575" y="4333875"/>
          <p14:tracePt t="48964" x="7639050" y="4351338"/>
          <p14:tracePt t="48986" x="7639050" y="4384675"/>
          <p14:tracePt t="49000" x="7639050" y="4394200"/>
          <p14:tracePt t="49018" x="7623175" y="4419600"/>
          <p14:tracePt t="49135" x="7623175" y="4427538"/>
          <p14:tracePt t="49152" x="7639050" y="4435475"/>
          <p14:tracePt t="49155" x="7656513" y="4435475"/>
          <p14:tracePt t="49173" x="7691438" y="4435475"/>
          <p14:tracePt t="49191" x="7724775" y="4435475"/>
          <p14:tracePt t="49293" x="7724775" y="4452938"/>
          <p14:tracePt t="49311" x="7699375" y="4470400"/>
          <p14:tracePt t="49330" x="7639050" y="4495800"/>
          <p14:tracePt t="49346" x="7613650" y="4495800"/>
          <p14:tracePt t="49363" x="7613650" y="4503738"/>
          <p14:tracePt t="49410" x="7605713" y="4513263"/>
          <p14:tracePt t="49457" x="7631113" y="4538663"/>
          <p14:tracePt t="49474" x="7656513" y="4564063"/>
          <p14:tracePt t="49496" x="7681913" y="4572000"/>
          <p14:tracePt t="49569" x="7699375" y="4579938"/>
          <p14:tracePt t="49586" x="7724775" y="4605338"/>
          <p14:tracePt t="49603" x="7750175" y="4648200"/>
          <p14:tracePt t="49622" x="7775575" y="4683125"/>
          <p14:tracePt t="49626" x="7783513" y="4699000"/>
          <p14:tracePt t="49647" x="7800975" y="4716463"/>
          <p14:tracePt t="49666" x="7810500" y="4733925"/>
          <p14:tracePt t="49810" x="7810500" y="4741863"/>
          <p14:tracePt t="49828" x="7835900" y="4767263"/>
          <p14:tracePt t="49846" x="7851775" y="4792663"/>
          <p14:tracePt t="49862" x="7869238" y="4810125"/>
          <p14:tracePt t="49880" x="7912100" y="4860925"/>
          <p14:tracePt t="49882" x="7945438" y="4894263"/>
          <p14:tracePt t="49917" x="8064500" y="5013325"/>
          <p14:tracePt t="49933" x="8132763" y="5064125"/>
          <p14:tracePt t="49953" x="8208963" y="5141913"/>
          <p14:tracePt t="49954" x="8234363" y="5183188"/>
          <p14:tracePt t="49972" x="8277225" y="5268913"/>
          <p14:tracePt t="49995" x="8302625" y="5353050"/>
          <p14:tracePt t="50013" x="8302625" y="5405438"/>
          <p14:tracePt t="50034" x="8302625" y="5446713"/>
          <p14:tracePt t="50051" x="8302625" y="5456238"/>
          <p14:tracePt t="50070" x="8302625" y="5481638"/>
          <p14:tracePt t="50087" x="8302625" y="5497513"/>
          <p14:tracePt t="50090" x="8302625" y="5507038"/>
          <p14:tracePt t="50113" x="8294688" y="5532438"/>
          <p14:tracePt t="50131" x="8285163" y="5549900"/>
          <p14:tracePt t="50150" x="8277225" y="5565775"/>
          <p14:tracePt t="50241" x="8269288" y="5575300"/>
          <p14:tracePt t="50355" x="8269288" y="5583238"/>
          <p14:tracePt t="50458" x="8269288" y="5600700"/>
          <p14:tracePt t="50474" x="8269288" y="5616575"/>
          <p14:tracePt t="50509" x="8269288" y="5641975"/>
          <p14:tracePt t="50528" x="8259763" y="5651500"/>
          <p14:tracePt t="50531" x="8259763" y="5659438"/>
          <p14:tracePt t="50550" x="8259763" y="5668963"/>
          <p14:tracePt t="51010" x="8234363" y="5702300"/>
          <p14:tracePt t="51027" x="8234363" y="5710238"/>
          <p14:tracePt t="51046" x="8218488" y="5719763"/>
          <p14:tracePt t="51061" x="8208963" y="5727700"/>
          <p14:tracePt t="51084" x="8201025" y="5735638"/>
          <p14:tracePt t="51102" x="8183563" y="5753100"/>
          <p14:tracePt t="51490" x="8115300" y="5829300"/>
          <p14:tracePt t="51505" x="8039100" y="5897563"/>
          <p14:tracePt t="51529" x="7894638" y="6008688"/>
          <p14:tracePt t="51548" x="7783513" y="6076950"/>
          <p14:tracePt t="51567" x="7648575" y="6178550"/>
          <p14:tracePt t="51583" x="7486650" y="6262688"/>
          <p14:tracePt t="51603" x="7180263" y="6407150"/>
          <p14:tracePt t="51620" x="6891338" y="6551613"/>
          <p14:tracePt t="51636" x="6543675" y="6789738"/>
        </p14:tracePtLst>
      </p14:laserTraceLst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Zapis števila 6">
            <a:hlinkClick r:id="" action="ppaction://media"/>
            <a:extLst>
              <a:ext uri="{FF2B5EF4-FFF2-40B4-BE49-F238E27FC236}">
                <a16:creationId xmlns:a16="http://schemas.microsoft.com/office/drawing/2014/main" id="{4D61EA57-6DF4-4C0D-9F69-EB36BE2B11C4}"/>
              </a:ext>
            </a:extLst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6632" y="685800"/>
            <a:ext cx="9144000" cy="5486400"/>
          </a:xfrm>
          <a:prstGeom prst="rect">
            <a:avLst/>
          </a:prstGeom>
        </p:spPr>
      </p:pic>
      <p:pic>
        <p:nvPicPr>
          <p:cNvPr id="4" name="Zvok 3">
            <a:hlinkClick r:id="" action="ppaction://media"/>
            <a:extLst>
              <a:ext uri="{FF2B5EF4-FFF2-40B4-BE49-F238E27FC236}">
                <a16:creationId xmlns:a16="http://schemas.microsoft.com/office/drawing/2014/main" id="{77070716-F74F-46C4-B4D9-C94F87429F50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668006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1494"/>
    </mc:Choice>
    <mc:Fallback>
      <p:transition spd="slow" advTm="2149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105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80000">
                <p:cTn id="9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4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 isNarration="1">
              <p:cMediaNode vol="80000" showWhenStopped="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347" objId="2"/>
        <p14:stopEvt time="11536" objId="2"/>
      </p14:showEvtLst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73673B1F-E7BF-4C36-B5ED-E83E75F37E2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8" t="5872" r="1914" b="5890"/>
          <a:stretch/>
        </p:blipFill>
        <p:spPr>
          <a:xfrm rot="5400000">
            <a:off x="1295629" y="1592806"/>
            <a:ext cx="5688645" cy="4032448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AC93CADF-5525-4711-B1AC-5ADE8C098C4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24128" y="2876734"/>
            <a:ext cx="3600399" cy="3790950"/>
          </a:xfrm>
          <a:prstGeom prst="rect">
            <a:avLst/>
          </a:prstGeom>
        </p:spPr>
      </p:pic>
      <p:cxnSp>
        <p:nvCxnSpPr>
          <p:cNvPr id="8" name="Raven puščični povezovalnik 7">
            <a:extLst>
              <a:ext uri="{FF2B5EF4-FFF2-40B4-BE49-F238E27FC236}">
                <a16:creationId xmlns:a16="http://schemas.microsoft.com/office/drawing/2014/main" id="{17244223-5E77-4025-BBD8-A0BFEA5AC476}"/>
              </a:ext>
            </a:extLst>
          </p:cNvPr>
          <p:cNvCxnSpPr>
            <a:cxnSpLocks/>
          </p:cNvCxnSpPr>
          <p:nvPr/>
        </p:nvCxnSpPr>
        <p:spPr>
          <a:xfrm>
            <a:off x="1259632" y="3429000"/>
            <a:ext cx="720080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aven puščični povezovalnik 10">
            <a:extLst>
              <a:ext uri="{FF2B5EF4-FFF2-40B4-BE49-F238E27FC236}">
                <a16:creationId xmlns:a16="http://schemas.microsoft.com/office/drawing/2014/main" id="{68A0A694-3895-46C4-9E54-43177F1BD1AF}"/>
              </a:ext>
            </a:extLst>
          </p:cNvPr>
          <p:cNvCxnSpPr>
            <a:cxnSpLocks/>
          </p:cNvCxnSpPr>
          <p:nvPr/>
        </p:nvCxnSpPr>
        <p:spPr>
          <a:xfrm flipH="1" flipV="1">
            <a:off x="4676260" y="1628800"/>
            <a:ext cx="1866113" cy="1033603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Zvok 6">
            <a:hlinkClick r:id="" action="ppaction://media"/>
            <a:extLst>
              <a:ext uri="{FF2B5EF4-FFF2-40B4-BE49-F238E27FC236}">
                <a16:creationId xmlns:a16="http://schemas.microsoft.com/office/drawing/2014/main" id="{7F559184-68F0-4C53-9377-94B45B4816DB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473606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2599"/>
    </mc:Choice>
    <mc:Fallback>
      <p:transition spd="slow" advTm="3259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1|13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4|4.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8|12.2"/>
</p:tagLst>
</file>

<file path=ppt/theme/theme1.xml><?xml version="1.0" encoding="utf-8"?>
<a:theme xmlns:a="http://schemas.openxmlformats.org/drawingml/2006/main" name="Značka">
  <a:themeElements>
    <a:clrScheme name="Značka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Značka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Značka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Značka </Template>
  <TotalTime>586</TotalTime>
  <Words>9</Words>
  <Application>Microsoft Office PowerPoint</Application>
  <PresentationFormat>Diaprojekcija na zaslonu (4:3)</PresentationFormat>
  <Paragraphs>3</Paragraphs>
  <Slides>6</Slides>
  <Notes>0</Notes>
  <HiddenSlides>0</HiddenSlides>
  <MMClips>7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6</vt:i4>
      </vt:variant>
    </vt:vector>
  </HeadingPairs>
  <TitlesOfParts>
    <vt:vector size="11" baseType="lpstr">
      <vt:lpstr>Arial</vt:lpstr>
      <vt:lpstr>Gill Sans MT</vt:lpstr>
      <vt:lpstr>Impact</vt:lpstr>
      <vt:lpstr>Kristen ITC</vt:lpstr>
      <vt:lpstr>Značka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Jana Potočnik</dc:creator>
  <cp:lastModifiedBy>Valentina Kroflič</cp:lastModifiedBy>
  <cp:revision>32</cp:revision>
  <dcterms:created xsi:type="dcterms:W3CDTF">2020-11-06T07:49:52Z</dcterms:created>
  <dcterms:modified xsi:type="dcterms:W3CDTF">2021-01-04T09:36:40Z</dcterms:modified>
</cp:coreProperties>
</file>