
<file path=[Content_Types].xml><?xml version="1.0" encoding="utf-8"?>
<Types xmlns="http://schemas.openxmlformats.org/package/2006/content-types">
  <Default Extension="gif" ContentType="image/gif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61" r:id="rId2"/>
    <p:sldId id="263" r:id="rId3"/>
    <p:sldId id="265" r:id="rId4"/>
    <p:sldId id="267" r:id="rId5"/>
    <p:sldId id="266" r:id="rId6"/>
    <p:sldId id="269" r:id="rId7"/>
    <p:sldId id="260" r:id="rId8"/>
    <p:sldId id="262" r:id="rId9"/>
    <p:sldId id="264" r:id="rId10"/>
    <p:sldId id="268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1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0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37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5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2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7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11/6/2020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1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tmp"/><Relationship Id="rId12" Type="http://schemas.openxmlformats.org/officeDocument/2006/relationships/image" Target="../media/image9.tm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tm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tmp"/><Relationship Id="rId5" Type="http://schemas.openxmlformats.org/officeDocument/2006/relationships/hyperlink" Target="https://www.youtube.com/watch?v=MwjibIsXUr4" TargetMode="Externa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--cJNGrQrN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tm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23.tmp"/><Relationship Id="rId5" Type="http://schemas.microsoft.com/office/2007/relationships/media" Target="../media/media9.m4a"/><Relationship Id="rId10" Type="http://schemas.openxmlformats.org/officeDocument/2006/relationships/image" Target="../media/image22.tmp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0F2AE459-B874-43B0-8E38-7266B9D1D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676" y="4252672"/>
            <a:ext cx="2377646" cy="23579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4988C2D-8CC3-42C0-9438-B9907601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945" y="1517194"/>
            <a:ext cx="2377646" cy="338357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3E28CD5-6B17-43F1-BC41-DE7CCF1F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676" y="32244"/>
            <a:ext cx="2371550" cy="2860858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3A8942AB-FC3C-48EE-98AD-26C453BD0F06}"/>
              </a:ext>
            </a:extLst>
          </p:cNvPr>
          <p:cNvSpPr/>
          <p:nvPr/>
        </p:nvSpPr>
        <p:spPr>
          <a:xfrm>
            <a:off x="902968" y="1654247"/>
            <a:ext cx="2360533" cy="3372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AD3A183-D909-40EB-99F1-AD8D2BC93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5554" y="3012208"/>
            <a:ext cx="4660892" cy="1148014"/>
          </a:xfrm>
          <a:solidFill>
            <a:schemeClr val="accent6">
              <a:lumMod val="75000"/>
            </a:schemeClr>
          </a:solidFill>
          <a:effectLst>
            <a:glow rad="711200">
              <a:schemeClr val="accent5">
                <a:lumMod val="20000"/>
                <a:lumOff val="80000"/>
                <a:alpha val="40000"/>
              </a:schemeClr>
            </a:glow>
            <a:softEdge rad="0"/>
          </a:effectLst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ŠTEVILO 4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18D64EF-269D-4938-852F-5A705D05F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997F17-FD4F-4180-B65E-9386CBF74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33" y="356258"/>
            <a:ext cx="1843417" cy="27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223574C-2102-4CD7-81D7-B75195B77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90" y="1921082"/>
            <a:ext cx="875955" cy="97743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C3A967B-82A6-4708-9EA8-E3BBEBB8B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V="1">
            <a:off x="2212758" y="2554413"/>
            <a:ext cx="877900" cy="98154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0D03911-03DD-4704-BA44-C982CB415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1093" y="3082116"/>
            <a:ext cx="877900" cy="98154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9AD2F1F-1E3C-4956-8ED6-FA4077B7A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7297" y="3761901"/>
            <a:ext cx="877900" cy="98154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BEEC2B85-B228-48E8-B25F-0FFEE52F8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02" y="4517485"/>
            <a:ext cx="728942" cy="76656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F5C61DC-C4BB-443E-9883-1DBF050744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113261" y="5490863"/>
            <a:ext cx="731583" cy="768163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17A967B7-56AA-433F-86D4-DF15780314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142271" y="4497473"/>
            <a:ext cx="731583" cy="768163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B888E38B-3071-4EEF-9B26-DD8C6FD2B2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0358" y="5477624"/>
            <a:ext cx="731583" cy="768163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A930DCD0-BFFE-4F9F-86B8-E1C85AC4E6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72" y="2268302"/>
            <a:ext cx="808855" cy="1046753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2077B703-BC51-4214-B7C3-D5E8436427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4768" y="1801856"/>
            <a:ext cx="810838" cy="1048603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EA8F96D6-25EE-4B6F-B15F-C85657DE5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9245" y="3429000"/>
            <a:ext cx="810838" cy="1048603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59DCBEE7-157F-4A8F-AF8B-24A5675A83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8740" y="3048584"/>
            <a:ext cx="810838" cy="1048603"/>
          </a:xfrm>
          <a:prstGeom prst="rect">
            <a:avLst/>
          </a:prstGeom>
        </p:spPr>
      </p:pic>
      <p:pic>
        <p:nvPicPr>
          <p:cNvPr id="1025" name="Posnet zvok">
            <a:hlinkClick r:id="" action="ppaction://media"/>
            <a:extLst>
              <a:ext uri="{FF2B5EF4-FFF2-40B4-BE49-F238E27FC236}">
                <a16:creationId xmlns:a16="http://schemas.microsoft.com/office/drawing/2014/main" id="{5D111691-B12E-468A-B1B6-6A1F42F5C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168" y="42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" fill="hold"/>
                                        <p:tgtEl>
                                          <p:spTgt spid="10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>
            <a:extLst>
              <a:ext uri="{FF2B5EF4-FFF2-40B4-BE49-F238E27FC236}">
                <a16:creationId xmlns:a16="http://schemas.microsoft.com/office/drawing/2014/main" id="{4B7838A4-9D1E-4ED2-A3B8-F020CAE87FDF}"/>
              </a:ext>
            </a:extLst>
          </p:cNvPr>
          <p:cNvSpPr/>
          <p:nvPr/>
        </p:nvSpPr>
        <p:spPr>
          <a:xfrm>
            <a:off x="1914960" y="261730"/>
            <a:ext cx="7248940" cy="64645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A7F290-6D4C-4E37-97BE-B14E026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65F0C17-0DE6-42E4-BFD7-F87E13955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5E613D22-902B-43FB-97B2-F4FCC95A5CCF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endParaRPr lang="sl-SI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8D399E8-B09D-4F0D-96A1-5AEB56FAE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671" y="609014"/>
            <a:ext cx="6373517" cy="5769965"/>
          </a:xfrm>
          <a:prstGeom prst="rect">
            <a:avLst/>
          </a:prstGeom>
          <a:effectLst>
            <a:glow rad="1016000">
              <a:schemeClr val="accent1">
                <a:alpha val="52000"/>
              </a:schemeClr>
            </a:glow>
          </a:effectLst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4C9850FC-0BBC-4C10-B343-305C136C4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631" y="198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3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B18D64EF-269D-4938-852F-5A705D05F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8C738474-FA9C-49EC-96B8-B6E782DA5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948" y="4676839"/>
            <a:ext cx="1469263" cy="1408298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84817A82-8250-4BA8-A682-CB7CBA8D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398" y="382376"/>
            <a:ext cx="1469263" cy="1408298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5727DE7F-983F-4AA5-A9DD-FF9B1EBBC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371" y="3467823"/>
            <a:ext cx="1469263" cy="1408298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5C811063-8A5B-47F2-95FB-389C50F4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452" y="1312862"/>
            <a:ext cx="1469263" cy="1408298"/>
          </a:xfrm>
          <a:prstGeom prst="rect">
            <a:avLst/>
          </a:prstGeom>
        </p:spPr>
      </p:pic>
      <p:pic>
        <p:nvPicPr>
          <p:cNvPr id="4" name="Slika 3">
            <a:hlinkClick r:id="rId5"/>
            <a:extLst>
              <a:ext uri="{FF2B5EF4-FFF2-40B4-BE49-F238E27FC236}">
                <a16:creationId xmlns:a16="http://schemas.microsoft.com/office/drawing/2014/main" id="{DC2290FA-4EE6-47D0-9C8C-B57C16A3F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14" y="1172510"/>
            <a:ext cx="2700205" cy="4911581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23EA5F38-0411-4BE5-9C95-F1DF40EC2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565" y="382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D4D75A-B8AC-47B2-AA61-36EDE4FF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2" name="Označba mesta vsebine 11">
            <a:hlinkClick r:id="rId4"/>
            <a:extLst>
              <a:ext uri="{FF2B5EF4-FFF2-40B4-BE49-F238E27FC236}">
                <a16:creationId xmlns:a16="http://schemas.microsoft.com/office/drawing/2014/main" id="{034C68C9-3323-4020-9451-EDF4A604C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83068" y="162688"/>
            <a:ext cx="3781317" cy="270868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1A06879-B11D-4FDE-BD97-8223EE229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705" y="846166"/>
            <a:ext cx="6488278" cy="5508914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DCE931F8-74DC-406D-82E0-63FEBEBA4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248" y="556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97373C3-42BB-4EC7-8F0B-956CBEF1B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345595"/>
            <a:ext cx="2927897" cy="1093939"/>
          </a:xfrm>
        </p:spPr>
      </p:pic>
      <p:pic>
        <p:nvPicPr>
          <p:cNvPr id="3" name="Picture 2" descr="Numbers GIF by GIPHY Studios Originals - Find &amp; Share on GIPHY">
            <a:extLst>
              <a:ext uri="{FF2B5EF4-FFF2-40B4-BE49-F238E27FC236}">
                <a16:creationId xmlns:a16="http://schemas.microsoft.com/office/drawing/2014/main" id="{106E0513-9FE6-4BBC-B888-110A0FA50D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4" y="1703638"/>
            <a:ext cx="3349963" cy="22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ll Contact Number GIFs - Get the best GIF on GIPHY">
            <a:extLst>
              <a:ext uri="{FF2B5EF4-FFF2-40B4-BE49-F238E27FC236}">
                <a16:creationId xmlns:a16="http://schemas.microsoft.com/office/drawing/2014/main" id="{4828B2C2-C79F-4FD7-BA3A-F780754FCD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58" y="3690413"/>
            <a:ext cx="2807805" cy="18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umeric Art GIFs - Get the best GIF on GIPHY">
            <a:extLst>
              <a:ext uri="{FF2B5EF4-FFF2-40B4-BE49-F238E27FC236}">
                <a16:creationId xmlns:a16="http://schemas.microsoft.com/office/drawing/2014/main" id="{AB0C9C21-1DFB-4D02-814E-805FFA585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4162088"/>
            <a:ext cx="3525476" cy="2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#Countdown #2 #Bumblenums #Happy #Excited GIF by Super Simple -  Find &amp; Share on GIPHY">
            <a:extLst>
              <a:ext uri="{FF2B5EF4-FFF2-40B4-BE49-F238E27FC236}">
                <a16:creationId xmlns:a16="http://schemas.microsoft.com/office/drawing/2014/main" id="{8B38A755-D31C-4D15-A0BD-9CCC73EF27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75" y="501103"/>
            <a:ext cx="2927897" cy="292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69398DFC-C173-4AB6-919C-A2C805E2D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887" y="524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1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D4D75A-B8AC-47B2-AA61-36EDE4FF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Zapis števila 4">
            <a:hlinkClick r:id="" action="ppaction://media"/>
            <a:extLst>
              <a:ext uri="{FF2B5EF4-FFF2-40B4-BE49-F238E27FC236}">
                <a16:creationId xmlns:a16="http://schemas.microsoft.com/office/drawing/2014/main" id="{7A49F984-C2DA-4EEF-8D99-118D281B95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848" y="639155"/>
            <a:ext cx="9298805" cy="5579689"/>
          </a:xfr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1E533248-619C-422B-801C-101BEA0216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787" y="198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6C0F33-1428-4B4D-A6D3-627FB63A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149A8A3-1F70-478E-A4D8-39050E11C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7" y="198120"/>
            <a:ext cx="4361394" cy="653630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9E8D35C-9957-498A-9378-D4E303CB77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12" y="185750"/>
            <a:ext cx="4487158" cy="6536307"/>
          </a:xfrm>
          <a:prstGeom prst="rect">
            <a:avLst/>
          </a:prstGeom>
        </p:spPr>
      </p:pic>
      <p:pic>
        <p:nvPicPr>
          <p:cNvPr id="14" name="Posnet zvok">
            <a:hlinkClick r:id="" action="ppaction://media"/>
            <a:extLst>
              <a:ext uri="{FF2B5EF4-FFF2-40B4-BE49-F238E27FC236}">
                <a16:creationId xmlns:a16="http://schemas.microsoft.com/office/drawing/2014/main" id="{BA90C855-38BA-4106-8FDB-329609453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437" y="198120"/>
            <a:ext cx="609600" cy="609600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  <a:extLst>
              <a:ext uri="{FF2B5EF4-FFF2-40B4-BE49-F238E27FC236}">
                <a16:creationId xmlns:a16="http://schemas.microsoft.com/office/drawing/2014/main" id="{9558914C-C7AC-4216-8406-C2A370D19E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437" y="1218883"/>
            <a:ext cx="609600" cy="609600"/>
          </a:xfrm>
          <a:prstGeom prst="rect">
            <a:avLst/>
          </a:prstGeom>
        </p:spPr>
      </p:pic>
      <p:pic>
        <p:nvPicPr>
          <p:cNvPr id="18" name="Posnet zvok">
            <a:hlinkClick r:id="" action="ppaction://media"/>
            <a:extLst>
              <a:ext uri="{FF2B5EF4-FFF2-40B4-BE49-F238E27FC236}">
                <a16:creationId xmlns:a16="http://schemas.microsoft.com/office/drawing/2014/main" id="{71EC9F8F-3080-47BA-AC8F-FF39805F5C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437" y="2239646"/>
            <a:ext cx="609600" cy="609600"/>
          </a:xfrm>
          <a:prstGeom prst="rect">
            <a:avLst/>
          </a:prstGeom>
        </p:spPr>
      </p:pic>
      <p:pic>
        <p:nvPicPr>
          <p:cNvPr id="20" name="Posnet zvok">
            <a:hlinkClick r:id="" action="ppaction://media"/>
            <a:extLst>
              <a:ext uri="{FF2B5EF4-FFF2-40B4-BE49-F238E27FC236}">
                <a16:creationId xmlns:a16="http://schemas.microsoft.com/office/drawing/2014/main" id="{DAD21CCB-2C64-4AFA-860A-2F0FD20F85E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437" y="329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3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6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B73C843-A46B-4A61-800F-0561297C8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2" y="260288"/>
            <a:ext cx="4543052" cy="6337425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6B6F96C-8762-4695-AF5B-9386C6A11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43" y="260288"/>
            <a:ext cx="3403252" cy="4710298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2DFA3FD3-CA06-48EE-9E24-66193B63E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918" y="73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3F51C8-F7CA-4F4C-8816-3C667402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F11821E-4E04-4548-8127-E18BD5538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1" y="474784"/>
            <a:ext cx="8664044" cy="5908431"/>
          </a:xfr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D7EDF702-D7BE-4701-A8A4-73040123D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247" y="556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0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A7F290-6D4C-4E37-97BE-B14E026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51CE240C-0F0F-4C28-A263-6AC238F58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48" y="502920"/>
            <a:ext cx="8355505" cy="5852160"/>
          </a:xfrm>
        </p:spPr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60881E52-83ED-40A0-A131-5F33504C4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864" y="860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5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hemianVTI">
  <a:themeElements>
    <a:clrScheme name="AnalogousFromRegularSeed_2SEEDS">
      <a:dk1>
        <a:srgbClr val="000000"/>
      </a:dk1>
      <a:lt1>
        <a:srgbClr val="FFFFFF"/>
      </a:lt1>
      <a:dk2>
        <a:srgbClr val="1C2B31"/>
      </a:dk2>
      <a:lt2>
        <a:srgbClr val="F0F2F3"/>
      </a:lt2>
      <a:accent1>
        <a:srgbClr val="B16A3B"/>
      </a:accent1>
      <a:accent2>
        <a:srgbClr val="C34D4F"/>
      </a:accent2>
      <a:accent3>
        <a:srgbClr val="B7A248"/>
      </a:accent3>
      <a:accent4>
        <a:srgbClr val="3BAEB1"/>
      </a:accent4>
      <a:accent5>
        <a:srgbClr val="4D8FC3"/>
      </a:accent5>
      <a:accent6>
        <a:srgbClr val="3D4DB2"/>
      </a:accent6>
      <a:hlink>
        <a:srgbClr val="3F8CBF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</Words>
  <Application>Microsoft Office PowerPoint</Application>
  <PresentationFormat>Širokozaslonsko</PresentationFormat>
  <Paragraphs>1</Paragraphs>
  <Slides>10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Avenir Next LT Pro</vt:lpstr>
      <vt:lpstr>Modern Love</vt:lpstr>
      <vt:lpstr>BohemianVTI</vt:lpstr>
      <vt:lpstr>ŠTEVILO 4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Marija Zakotnik</dc:creator>
  <cp:lastModifiedBy>Marija Zakotnik</cp:lastModifiedBy>
  <cp:revision>27</cp:revision>
  <dcterms:created xsi:type="dcterms:W3CDTF">2020-10-27T20:07:12Z</dcterms:created>
  <dcterms:modified xsi:type="dcterms:W3CDTF">2020-11-06T11:03:29Z</dcterms:modified>
</cp:coreProperties>
</file>