
<file path=[Content_Types].xml><?xml version="1.0" encoding="utf-8"?>
<Types xmlns="http://schemas.openxmlformats.org/package/2006/content-types">
  <Default Extension="png" ContentType="image/png"/>
  <Default Extension="tmp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4" r:id="rId3"/>
    <p:sldId id="259" r:id="rId4"/>
    <p:sldId id="260" r:id="rId5"/>
    <p:sldId id="261" r:id="rId6"/>
    <p:sldId id="257" r:id="rId7"/>
    <p:sldId id="262" r:id="rId8"/>
    <p:sldId id="263" r:id="rId9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B4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33" autoAdjust="0"/>
    <p:restoredTop sz="94660"/>
  </p:normalViewPr>
  <p:slideViewPr>
    <p:cSldViewPr snapToGrid="0">
      <p:cViewPr varScale="1">
        <p:scale>
          <a:sx n="60" d="100"/>
          <a:sy n="60" d="100"/>
        </p:scale>
        <p:origin x="10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551C4-142E-4447-95F1-E687D2A008CF}" type="datetimeFigureOut">
              <a:rPr lang="sl-SI" smtClean="0"/>
              <a:t>10. 12. 2020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8CFD9-859F-4BA4-AF46-CC4DC4219FF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35297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551C4-142E-4447-95F1-E687D2A008CF}" type="datetimeFigureOut">
              <a:rPr lang="sl-SI" smtClean="0"/>
              <a:t>10. 12. 2020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8CFD9-859F-4BA4-AF46-CC4DC4219FF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20405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551C4-142E-4447-95F1-E687D2A008CF}" type="datetimeFigureOut">
              <a:rPr lang="sl-SI" smtClean="0"/>
              <a:t>10. 12. 2020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8CFD9-859F-4BA4-AF46-CC4DC4219FF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72367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551C4-142E-4447-95F1-E687D2A008CF}" type="datetimeFigureOut">
              <a:rPr lang="sl-SI" smtClean="0"/>
              <a:t>10. 12. 2020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8CFD9-859F-4BA4-AF46-CC4DC4219FF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99262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551C4-142E-4447-95F1-E687D2A008CF}" type="datetimeFigureOut">
              <a:rPr lang="sl-SI" smtClean="0"/>
              <a:t>10. 12. 2020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8CFD9-859F-4BA4-AF46-CC4DC4219FF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77771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551C4-142E-4447-95F1-E687D2A008CF}" type="datetimeFigureOut">
              <a:rPr lang="sl-SI" smtClean="0"/>
              <a:t>10. 12. 2020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8CFD9-859F-4BA4-AF46-CC4DC4219FF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53089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551C4-142E-4447-95F1-E687D2A008CF}" type="datetimeFigureOut">
              <a:rPr lang="sl-SI" smtClean="0"/>
              <a:t>10. 12. 2020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8CFD9-859F-4BA4-AF46-CC4DC4219FF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39146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551C4-142E-4447-95F1-E687D2A008CF}" type="datetimeFigureOut">
              <a:rPr lang="sl-SI" smtClean="0"/>
              <a:t>10. 12. 2020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8CFD9-859F-4BA4-AF46-CC4DC4219FF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4602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551C4-142E-4447-95F1-E687D2A008CF}" type="datetimeFigureOut">
              <a:rPr lang="sl-SI" smtClean="0"/>
              <a:t>10. 12. 2020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8CFD9-859F-4BA4-AF46-CC4DC4219FF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48679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551C4-142E-4447-95F1-E687D2A008CF}" type="datetimeFigureOut">
              <a:rPr lang="sl-SI" smtClean="0"/>
              <a:t>10. 12. 2020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8CFD9-859F-4BA4-AF46-CC4DC4219FF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53528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551C4-142E-4447-95F1-E687D2A008CF}" type="datetimeFigureOut">
              <a:rPr lang="sl-SI" smtClean="0"/>
              <a:t>10. 12. 2020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8CFD9-859F-4BA4-AF46-CC4DC4219FF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25386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551C4-142E-4447-95F1-E687D2A008CF}" type="datetimeFigureOut">
              <a:rPr lang="sl-SI" smtClean="0"/>
              <a:t>10. 12. 2020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8CFD9-859F-4BA4-AF46-CC4DC4219FF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0995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m4a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5.tmp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6.tmp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7.tmp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8.m4a"/><Relationship Id="rId7" Type="http://schemas.openxmlformats.org/officeDocument/2006/relationships/image" Target="../media/image8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8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565" y="-1"/>
            <a:ext cx="12163588" cy="6844439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8" name="Pravokotnik 7"/>
          <p:cNvSpPr/>
          <p:nvPr/>
        </p:nvSpPr>
        <p:spPr>
          <a:xfrm>
            <a:off x="1736515" y="1353325"/>
            <a:ext cx="9253661" cy="4137785"/>
          </a:xfrm>
          <a:prstGeom prst="rect">
            <a:avLst/>
          </a:prstGeom>
          <a:solidFill>
            <a:srgbClr val="ADB4FE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sz="6600" dirty="0" smtClean="0"/>
              <a:t>     </a:t>
            </a:r>
            <a:r>
              <a:rPr lang="sl-SI" sz="6600" dirty="0" smtClean="0">
                <a:solidFill>
                  <a:schemeClr val="tx1"/>
                </a:solidFill>
              </a:rPr>
              <a:t>ŠTEVILO 0</a:t>
            </a:r>
            <a:endParaRPr lang="sl-SI" sz="6600" dirty="0">
              <a:solidFill>
                <a:schemeClr val="tx1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1898" y="1842691"/>
            <a:ext cx="3242400" cy="3242400"/>
          </a:xfrm>
          <a:prstGeom prst="rect">
            <a:avLst/>
          </a:prstGeom>
        </p:spPr>
      </p:pic>
      <p:pic>
        <p:nvPicPr>
          <p:cNvPr id="10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2224" y="512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26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768" y="-4"/>
            <a:ext cx="12163588" cy="6844439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8" name="Pravokotnik 7"/>
          <p:cNvSpPr/>
          <p:nvPr/>
        </p:nvSpPr>
        <p:spPr>
          <a:xfrm>
            <a:off x="1751308" y="1353325"/>
            <a:ext cx="9066510" cy="4137785"/>
          </a:xfrm>
          <a:prstGeom prst="rect">
            <a:avLst/>
          </a:prstGeom>
          <a:solidFill>
            <a:srgbClr val="ADB4FE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sz="6600" dirty="0" smtClean="0"/>
              <a:t>     </a:t>
            </a:r>
            <a:endParaRPr lang="sl-SI" sz="6600" dirty="0">
              <a:solidFill>
                <a:schemeClr val="tx1"/>
              </a:solidFill>
            </a:endParaRPr>
          </a:p>
        </p:txBody>
      </p:sp>
      <p:pic>
        <p:nvPicPr>
          <p:cNvPr id="5" name="število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18771" y="1575981"/>
            <a:ext cx="8531583" cy="3692471"/>
          </a:xfrm>
          <a:prstGeom prst="rect">
            <a:avLst/>
          </a:prstGeom>
        </p:spPr>
      </p:pic>
      <p:pic>
        <p:nvPicPr>
          <p:cNvPr id="6" name="Posnet zv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8584" y="6057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59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3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68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565" y="-1"/>
            <a:ext cx="12163588" cy="6844439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8" name="Pravokotnik 7"/>
          <p:cNvSpPr/>
          <p:nvPr/>
        </p:nvSpPr>
        <p:spPr>
          <a:xfrm>
            <a:off x="1612528" y="1458793"/>
            <a:ext cx="9253661" cy="4137785"/>
          </a:xfrm>
          <a:prstGeom prst="rect">
            <a:avLst/>
          </a:prstGeom>
          <a:solidFill>
            <a:srgbClr val="ADB4FE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6" name="Slika 5" descr="Obrezovanje zaslona 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1636295"/>
            <a:ext cx="6696128" cy="3785937"/>
          </a:xfrm>
          <a:prstGeom prst="rect">
            <a:avLst/>
          </a:prstGeom>
        </p:spPr>
      </p:pic>
      <p:pic>
        <p:nvPicPr>
          <p:cNvPr id="10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1604" y="512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14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565" y="-1"/>
            <a:ext cx="12163588" cy="6844439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8" name="Pravokotnik 7"/>
          <p:cNvSpPr/>
          <p:nvPr/>
        </p:nvSpPr>
        <p:spPr>
          <a:xfrm>
            <a:off x="1720312" y="1353325"/>
            <a:ext cx="9253661" cy="4137785"/>
          </a:xfrm>
          <a:prstGeom prst="rect">
            <a:avLst/>
          </a:prstGeom>
          <a:solidFill>
            <a:srgbClr val="ADB4FE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6" name="Slika 5" descr="Obrezovanje zaslona 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603" y="2629487"/>
            <a:ext cx="8123077" cy="1557140"/>
          </a:xfrm>
          <a:prstGeom prst="rect">
            <a:avLst/>
          </a:prstGeom>
        </p:spPr>
      </p:pic>
      <p:pic>
        <p:nvPicPr>
          <p:cNvPr id="11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8427" y="5897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674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5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565" y="-1"/>
            <a:ext cx="12163588" cy="6844439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8" name="Pravokotnik 7"/>
          <p:cNvSpPr/>
          <p:nvPr/>
        </p:nvSpPr>
        <p:spPr>
          <a:xfrm>
            <a:off x="1612528" y="1242704"/>
            <a:ext cx="9253661" cy="4534518"/>
          </a:xfrm>
          <a:prstGeom prst="rect">
            <a:avLst/>
          </a:prstGeom>
          <a:solidFill>
            <a:srgbClr val="ADB4FE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6" name="Slika 5" descr="Obrezovanje zaslona 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148" y="1436496"/>
            <a:ext cx="6446420" cy="4146933"/>
          </a:xfrm>
          <a:prstGeom prst="rect">
            <a:avLst/>
          </a:prstGeom>
        </p:spPr>
      </p:pic>
      <p:pic>
        <p:nvPicPr>
          <p:cNvPr id="9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3348" y="4941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98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565" y="-1"/>
            <a:ext cx="12163588" cy="6844439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8" name="Pravokotnik 7"/>
          <p:cNvSpPr/>
          <p:nvPr/>
        </p:nvSpPr>
        <p:spPr>
          <a:xfrm>
            <a:off x="1688228" y="1441070"/>
            <a:ext cx="9253661" cy="4137785"/>
          </a:xfrm>
          <a:prstGeom prst="rect">
            <a:avLst/>
          </a:prstGeom>
          <a:solidFill>
            <a:srgbClr val="ADB4FE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Zapis števila 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0029" y="1509808"/>
            <a:ext cx="6738467" cy="3824818"/>
          </a:xfrm>
          <a:prstGeom prst="rect">
            <a:avLst/>
          </a:prstGeom>
        </p:spPr>
      </p:pic>
      <p:pic>
        <p:nvPicPr>
          <p:cNvPr id="9" name="Posnet zv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0511" y="817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38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57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565" y="-1"/>
            <a:ext cx="12163588" cy="6844439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8" name="Pravokotnik 7"/>
          <p:cNvSpPr/>
          <p:nvPr/>
        </p:nvSpPr>
        <p:spPr>
          <a:xfrm>
            <a:off x="1410346" y="932384"/>
            <a:ext cx="9748434" cy="4972470"/>
          </a:xfrm>
          <a:prstGeom prst="rect">
            <a:avLst/>
          </a:prstGeom>
          <a:solidFill>
            <a:srgbClr val="ADB4FE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3061" y="1228982"/>
            <a:ext cx="6164939" cy="4417017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7253" y="1968914"/>
            <a:ext cx="2530990" cy="2937155"/>
          </a:xfrm>
          <a:prstGeom prst="rect">
            <a:avLst/>
          </a:prstGeom>
        </p:spPr>
      </p:pic>
      <p:sp>
        <p:nvSpPr>
          <p:cNvPr id="10" name="Puščica gor 9"/>
          <p:cNvSpPr/>
          <p:nvPr/>
        </p:nvSpPr>
        <p:spPr>
          <a:xfrm>
            <a:off x="5727031" y="3879765"/>
            <a:ext cx="368969" cy="2025089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PoljeZBesedilom 10"/>
          <p:cNvSpPr txBox="1"/>
          <p:nvPr/>
        </p:nvSpPr>
        <p:spPr>
          <a:xfrm>
            <a:off x="8155644" y="2943091"/>
            <a:ext cx="2165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TE STRANI NE REŠUJ.</a:t>
            </a:r>
            <a:endParaRPr lang="sl-SI" dirty="0"/>
          </a:p>
        </p:txBody>
      </p:sp>
      <p:pic>
        <p:nvPicPr>
          <p:cNvPr id="12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9156" y="3227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28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8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565" y="-1"/>
            <a:ext cx="12163588" cy="6844439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8" name="Pravokotnik 7"/>
          <p:cNvSpPr/>
          <p:nvPr/>
        </p:nvSpPr>
        <p:spPr>
          <a:xfrm>
            <a:off x="1365142" y="1023728"/>
            <a:ext cx="9748434" cy="4972470"/>
          </a:xfrm>
          <a:prstGeom prst="rect">
            <a:avLst/>
          </a:prstGeom>
          <a:solidFill>
            <a:srgbClr val="ADB4FE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0864" y="1959665"/>
            <a:ext cx="2530990" cy="2937155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5147430" y="2263468"/>
            <a:ext cx="540607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dirty="0" smtClean="0"/>
              <a:t>Z DELOM SI ZAKLJUČIL. </a:t>
            </a:r>
            <a:r>
              <a:rPr lang="sl-SI" sz="3600" dirty="0" smtClean="0">
                <a:solidFill>
                  <a:srgbClr val="FF0000"/>
                </a:solidFill>
              </a:rPr>
              <a:t>BRAVO.</a:t>
            </a:r>
          </a:p>
          <a:p>
            <a:pPr algn="ctr"/>
            <a:endParaRPr lang="sl-SI" sz="3600" dirty="0" smtClean="0"/>
          </a:p>
          <a:p>
            <a:pPr algn="ctr"/>
            <a:r>
              <a:rPr lang="sl-SI" sz="2400" dirty="0" smtClean="0"/>
              <a:t>PROSI STARŠE, ČE TI LAHKO ODDAJO FOTOGRAFIJO V SPLETNO UČILNICO.</a:t>
            </a:r>
            <a:endParaRPr lang="sl-SI" sz="2400" dirty="0"/>
          </a:p>
        </p:txBody>
      </p:sp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4766" y="5736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494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28</Words>
  <Application>Microsoft Office PowerPoint</Application>
  <PresentationFormat>Širokozaslonsko</PresentationFormat>
  <Paragraphs>6</Paragraphs>
  <Slides>8</Slides>
  <Notes>0</Notes>
  <HiddenSlides>0</HiddenSlides>
  <MMClips>10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SIO</dc:creator>
  <cp:lastModifiedBy>SIO</cp:lastModifiedBy>
  <cp:revision>9</cp:revision>
  <dcterms:created xsi:type="dcterms:W3CDTF">2020-12-10T14:58:27Z</dcterms:created>
  <dcterms:modified xsi:type="dcterms:W3CDTF">2020-12-10T17:19:01Z</dcterms:modified>
</cp:coreProperties>
</file>