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86" r:id="rId2"/>
    <p:sldId id="256" r:id="rId3"/>
    <p:sldId id="278" r:id="rId4"/>
    <p:sldId id="279" r:id="rId5"/>
    <p:sldId id="280" r:id="rId6"/>
    <p:sldId id="281" r:id="rId7"/>
    <p:sldId id="282" r:id="rId8"/>
    <p:sldId id="287" r:id="rId9"/>
    <p:sldId id="288" r:id="rId10"/>
    <p:sldId id="289" r:id="rId11"/>
    <p:sldId id="29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987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85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8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56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40794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9857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9477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8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539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070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627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12. 01. 2021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00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audio" Target="../media/media12.m4a"/><Relationship Id="rId7" Type="http://schemas.openxmlformats.org/officeDocument/2006/relationships/image" Target="../media/image23.tmp"/><Relationship Id="rId12" Type="http://schemas.openxmlformats.org/officeDocument/2006/relationships/image" Target="../media/image28.tmp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11" Type="http://schemas.openxmlformats.org/officeDocument/2006/relationships/image" Target="../media/image27.tmp"/><Relationship Id="rId5" Type="http://schemas.openxmlformats.org/officeDocument/2006/relationships/image" Target="../media/image3.png"/><Relationship Id="rId10" Type="http://schemas.openxmlformats.org/officeDocument/2006/relationships/image" Target="../media/image26.tm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microsoft.com/office/2007/relationships/media" Target="../media/media3.mp4"/><Relationship Id="rId4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tmp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9.tm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tm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1.tmp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3.tmp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op Ladybird Stickers for Android &amp; iO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0460"/>
            <a:ext cx="22584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5641833"/>
            <a:ext cx="7474344" cy="920576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0112" y="2919431"/>
            <a:ext cx="609600" cy="6096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796" y="1690523"/>
            <a:ext cx="2749534" cy="3853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push dir="u"/>
      </p:transition>
    </mc:Choice>
    <mc:Fallback xmlns=""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844824"/>
            <a:ext cx="7925487" cy="43955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508" y="1235171"/>
            <a:ext cx="609653" cy="609653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7180" y="1481608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260648"/>
            <a:ext cx="1694835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4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2492896"/>
            <a:ext cx="1008112" cy="100811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04664"/>
            <a:ext cx="3456384" cy="4881478"/>
          </a:xfrm>
          <a:prstGeom prst="rect">
            <a:avLst/>
          </a:prstGeom>
        </p:spPr>
      </p:pic>
      <p:pic>
        <p:nvPicPr>
          <p:cNvPr id="10" name="Slika 9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74" y="5526784"/>
            <a:ext cx="905001" cy="752580"/>
          </a:xfrm>
          <a:prstGeom prst="rect">
            <a:avLst/>
          </a:prstGeom>
        </p:spPr>
      </p:pic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26" y="5431564"/>
            <a:ext cx="781159" cy="885949"/>
          </a:xfrm>
          <a:prstGeom prst="rect">
            <a:avLst/>
          </a:prstGeom>
        </p:spPr>
      </p:pic>
      <p:pic>
        <p:nvPicPr>
          <p:cNvPr id="12" name="Slika 11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24" y="5515002"/>
            <a:ext cx="647790" cy="828791"/>
          </a:xfrm>
          <a:prstGeom prst="rect">
            <a:avLst/>
          </a:prstGeom>
        </p:spPr>
      </p:pic>
      <p:pic>
        <p:nvPicPr>
          <p:cNvPr id="13" name="Slika 12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53" y="5581687"/>
            <a:ext cx="543001" cy="762106"/>
          </a:xfrm>
          <a:prstGeom prst="rect">
            <a:avLst/>
          </a:prstGeom>
        </p:spPr>
      </p:pic>
      <p:pic>
        <p:nvPicPr>
          <p:cNvPr id="14" name="Slika 13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50" y="5650670"/>
            <a:ext cx="771633" cy="666843"/>
          </a:xfrm>
          <a:prstGeom prst="rect">
            <a:avLst/>
          </a:prstGeom>
        </p:spPr>
      </p:pic>
      <p:pic>
        <p:nvPicPr>
          <p:cNvPr id="16" name="Slika 15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4893" y="5564933"/>
            <a:ext cx="971686" cy="533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Timmy KIDS TV. SPOZNAVAMO števila od 1 do 10.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3845" end="107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2" y="836712"/>
            <a:ext cx="7700577" cy="5093166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92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7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9249" y="986377"/>
            <a:ext cx="609600" cy="6096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27584" y="5957001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  </a:t>
            </a:r>
            <a:r>
              <a:rPr lang="sl-SI" sz="3200" dirty="0" smtClean="0"/>
              <a:t>           1    </a:t>
            </a:r>
            <a:r>
              <a:rPr lang="sl-SI" sz="3200" dirty="0"/>
              <a:t>2    3    4    5    </a:t>
            </a:r>
            <a:r>
              <a:rPr lang="sl-SI" sz="3200" dirty="0" smtClean="0"/>
              <a:t>    </a:t>
            </a:r>
            <a:r>
              <a:rPr lang="sl-SI" sz="5400" dirty="0" smtClean="0">
                <a:solidFill>
                  <a:srgbClr val="FF0000"/>
                </a:solidFill>
              </a:rPr>
              <a:t>6</a:t>
            </a:r>
            <a:endParaRPr lang="sl-SI" sz="5400" dirty="0">
              <a:solidFill>
                <a:srgbClr val="FF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434049" y="3284984"/>
            <a:ext cx="128015" cy="29464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Slika 1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58448"/>
            <a:ext cx="6401693" cy="1952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813" y="3294836"/>
            <a:ext cx="140220" cy="2956816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780" y="3329573"/>
            <a:ext cx="140220" cy="2956816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645" y="3345874"/>
            <a:ext cx="140220" cy="2956816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95395">
            <a:off x="3344989" y="3586520"/>
            <a:ext cx="186931" cy="2956816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243" y="3254795"/>
            <a:ext cx="140220" cy="2956816"/>
          </a:xfrm>
          <a:prstGeom prst="rect">
            <a:avLst/>
          </a:prstGeom>
        </p:spPr>
      </p:pic>
      <p:cxnSp>
        <p:nvCxnSpPr>
          <p:cNvPr id="24" name="Raven puščični povezovalnik 23"/>
          <p:cNvCxnSpPr/>
          <p:nvPr/>
        </p:nvCxnSpPr>
        <p:spPr>
          <a:xfrm flipH="1" flipV="1">
            <a:off x="4022700" y="4838812"/>
            <a:ext cx="979253" cy="146387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8685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464" y="762937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jeZBesedilom 5"/>
          <p:cNvSpPr txBox="1"/>
          <p:nvPr/>
        </p:nvSpPr>
        <p:spPr>
          <a:xfrm>
            <a:off x="827584" y="5957001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  </a:t>
            </a:r>
            <a:r>
              <a:rPr lang="sl-SI" sz="3200" dirty="0" smtClean="0"/>
              <a:t>           1    </a:t>
            </a:r>
            <a:r>
              <a:rPr lang="sl-SI" sz="3200" dirty="0"/>
              <a:t>2    3    4    5    </a:t>
            </a:r>
            <a:r>
              <a:rPr lang="sl-SI" sz="3200" dirty="0" smtClean="0"/>
              <a:t>    </a:t>
            </a:r>
            <a:r>
              <a:rPr lang="sl-SI" sz="5400" dirty="0" smtClean="0">
                <a:solidFill>
                  <a:srgbClr val="FF0000"/>
                </a:solidFill>
              </a:rPr>
              <a:t>6 7</a:t>
            </a:r>
            <a:endParaRPr lang="sl-SI" sz="5400" dirty="0">
              <a:solidFill>
                <a:srgbClr val="FF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434049" y="2522973"/>
            <a:ext cx="128015" cy="37084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645" y="2522973"/>
            <a:ext cx="141366" cy="371899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35772" y="2602861"/>
            <a:ext cx="130113" cy="363911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585" y="2522973"/>
            <a:ext cx="141366" cy="371899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70907">
            <a:off x="3387748" y="2337403"/>
            <a:ext cx="180638" cy="417002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868" y="2566612"/>
            <a:ext cx="116985" cy="3621155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4918921" y="2461753"/>
            <a:ext cx="57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5</a:t>
            </a:r>
            <a:endParaRPr lang="sl-SI" sz="3200" dirty="0"/>
          </a:p>
        </p:txBody>
      </p:sp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3746"/>
            <a:ext cx="6192688" cy="1657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740" y="2522425"/>
            <a:ext cx="116985" cy="3621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3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27584" y="5957001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  </a:t>
            </a:r>
            <a:r>
              <a:rPr lang="sl-SI" sz="3200" dirty="0" smtClean="0"/>
              <a:t>           1    </a:t>
            </a:r>
            <a:r>
              <a:rPr lang="sl-SI" sz="3200" dirty="0"/>
              <a:t>2    3    4    5    </a:t>
            </a:r>
            <a:r>
              <a:rPr lang="sl-SI" sz="3200" dirty="0" smtClean="0"/>
              <a:t>    </a:t>
            </a:r>
            <a:r>
              <a:rPr lang="sl-SI" sz="5400" dirty="0" smtClean="0">
                <a:solidFill>
                  <a:srgbClr val="FF0000"/>
                </a:solidFill>
              </a:rPr>
              <a:t>6 7 8</a:t>
            </a:r>
            <a:endParaRPr lang="sl-SI" sz="5400" dirty="0">
              <a:solidFill>
                <a:srgbClr val="FF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434049" y="2071946"/>
            <a:ext cx="144016" cy="41594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45" y="2071946"/>
            <a:ext cx="158510" cy="41700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519" y="2071946"/>
            <a:ext cx="158510" cy="41700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585" y="2071946"/>
            <a:ext cx="158510" cy="417002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70907">
            <a:off x="3451904" y="2066663"/>
            <a:ext cx="180638" cy="417002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011" y="1987333"/>
            <a:ext cx="158510" cy="4170025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4918921" y="2461753"/>
            <a:ext cx="57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5</a:t>
            </a:r>
            <a:endParaRPr lang="sl-SI" sz="3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561" y="2011930"/>
            <a:ext cx="158510" cy="417002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111" y="1968823"/>
            <a:ext cx="158510" cy="4170025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6569" y="766879"/>
            <a:ext cx="609600" cy="609600"/>
          </a:xfrm>
          <a:prstGeom prst="rect">
            <a:avLst/>
          </a:prstGeo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1" y="345958"/>
            <a:ext cx="6184009" cy="154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4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27584" y="5973861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  </a:t>
            </a:r>
            <a:r>
              <a:rPr lang="sl-SI" sz="3200" dirty="0" smtClean="0"/>
              <a:t>           1    </a:t>
            </a:r>
            <a:r>
              <a:rPr lang="sl-SI" sz="3200" dirty="0"/>
              <a:t>2    3    4    5    </a:t>
            </a:r>
            <a:r>
              <a:rPr lang="sl-SI" sz="3200" dirty="0" smtClean="0"/>
              <a:t>    </a:t>
            </a:r>
            <a:r>
              <a:rPr lang="sl-SI" sz="5400" dirty="0" smtClean="0">
                <a:solidFill>
                  <a:srgbClr val="FF0000"/>
                </a:solidFill>
              </a:rPr>
              <a:t>6 7 8 9</a:t>
            </a:r>
            <a:endParaRPr lang="sl-SI" sz="5400" dirty="0">
              <a:solidFill>
                <a:srgbClr val="FF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434049" y="2071946"/>
            <a:ext cx="144016" cy="41594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45" y="2071946"/>
            <a:ext cx="158510" cy="41700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519" y="2071946"/>
            <a:ext cx="158510" cy="41700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585" y="2071946"/>
            <a:ext cx="158510" cy="417002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70907">
            <a:off x="3451904" y="2066663"/>
            <a:ext cx="180638" cy="417002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011" y="1987333"/>
            <a:ext cx="158510" cy="4170025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4918921" y="2461753"/>
            <a:ext cx="57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5</a:t>
            </a:r>
            <a:endParaRPr lang="sl-SI" sz="3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561" y="2011930"/>
            <a:ext cx="158510" cy="417002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09" y="1987332"/>
            <a:ext cx="158510" cy="417002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199" y="1979835"/>
            <a:ext cx="158510" cy="4170025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1012126"/>
            <a:ext cx="609600" cy="609600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63" y="373557"/>
            <a:ext cx="6925022" cy="1717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14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636440" y="1131948"/>
            <a:ext cx="847328" cy="60960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2060848"/>
            <a:ext cx="6727326" cy="4514782"/>
          </a:xfrm>
          <a:prstGeom prst="rect">
            <a:avLst/>
          </a:prstGeom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32" y="555434"/>
            <a:ext cx="6329028" cy="1762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08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492896"/>
            <a:ext cx="7919390" cy="395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7744" y="764704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202" y="509224"/>
            <a:ext cx="6578154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12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ahl - Nummer / Number - 6 - Sechs / Six - Gif | Numbers, Gif, Symbol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2880320" cy="27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705F670-F5A6-4D21-AEC8-CB582354F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0" t="27600" r="3538" b="29000"/>
          <a:stretch/>
        </p:blipFill>
        <p:spPr>
          <a:xfrm>
            <a:off x="899592" y="3573016"/>
            <a:ext cx="7848872" cy="211578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9528" y="3098348"/>
            <a:ext cx="609600" cy="6096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2971735"/>
            <a:ext cx="1459658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57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3"/>
</p:tagLst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 </Template>
  <TotalTime>885</TotalTime>
  <Words>37</Words>
  <Application>Microsoft Office PowerPoint</Application>
  <PresentationFormat>Diaprojekcija na zaslonu (4:3)</PresentationFormat>
  <Paragraphs>7</Paragraphs>
  <Slides>11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Impact</vt:lpstr>
      <vt:lpstr>Značka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Jana Potočnik</dc:creator>
  <cp:lastModifiedBy>SIO</cp:lastModifiedBy>
  <cp:revision>55</cp:revision>
  <dcterms:created xsi:type="dcterms:W3CDTF">2020-11-06T07:49:52Z</dcterms:created>
  <dcterms:modified xsi:type="dcterms:W3CDTF">2021-01-12T15:27:55Z</dcterms:modified>
</cp:coreProperties>
</file>