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C6900-60DC-4B99-B259-D459EDD4D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99E5E9-11C1-4FFB-82D6-DF464B9C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B0D4FF-0A1F-4425-A646-0684BBA6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D22078-E85A-457F-A1CE-FD6E92C7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CAEF23-8CFC-45B8-9C10-E50F55E6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24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A747E-230B-4EE7-9A1A-8E2E91A5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D1BB75-3E9B-4E65-A8EA-8B849FEE9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DC57A9-7D77-47CE-A1C3-643D0D2C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EAF014-684F-4A2E-B155-A0DF6C14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AC533C-74D0-441F-8CDA-0E51F04C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507CB4B-D564-4271-AE8B-4006F1219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B0644F-452E-4F91-83F8-61FAECB1E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6D18BD-2DD7-4349-AB10-8D99879A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022AB77-933F-4C88-9C12-6E309544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0801AD-3A3E-43C6-AE5D-49BC8F94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97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AAE1F3-22C4-468E-9329-B5B4AA40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50C99A-8818-40AC-B41D-5CF87E2D5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4E92A5C-94DB-46C4-A7C8-25675EDC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138324-758A-47C9-8886-041CA240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F760F4-A68B-4811-B177-E22902CF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4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EB4D8-C473-40B3-AF61-C9CF4188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3EF09BC-48E5-4E81-82A2-5CA54ABEB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21CF9D4-A85D-4419-83B0-B4D987BE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FDF732-181C-4355-AE3D-A058BCF3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449679-8815-4033-B650-B697046A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24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39E96-353B-45DB-BB3A-4953D969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E8F12B-682C-472C-8A67-12188BFD8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BC518C9-85E6-409A-A3FD-E82C9C010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444F94-87DC-41AF-AFC9-0AA2219E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766016-12E0-42B5-B6FB-CA3625B0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DBCB529-A9F0-42B4-B2D7-806E68BB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93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E6773-5D75-432D-AFF8-60BC68D3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F99004-7DBC-4A9B-8932-E2D974C65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10A2F14-0B3F-400D-A9EF-2A689770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6E8DA54-49D2-4D57-83DE-9BB799A43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5062D5F-A18C-4870-B738-8DE5B83D7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736097D-08FD-488E-B256-4A579259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C389621-3242-4724-9F4A-AC5C08B3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DE8D18C-01F5-47F6-B133-5DF60639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137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6721B-420B-49BD-9E29-BD140D1F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02A3E80-DE69-4FDF-9429-CFFA5F29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CFBF7C0-6DED-4234-AAFD-B87D9DDB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81C1B81-871E-451F-B376-BBFEA97C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3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3F0F480-5577-4266-B763-ED5D1B3B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7C423B3-60B9-401E-B3AF-1354D69B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E46B7DC-6D47-4BA4-AA21-449A3C4D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46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98E6ED-E58C-497D-BEB9-ADDA2130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0BAD6E-B687-4D1A-AE0E-2B92C97AC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4758B36-1CEF-411B-80EA-6E499A2A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C2693F-5274-4B93-BDEC-C756E954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DB510DF-3433-4181-BBB4-3ECB387C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265BCCB-E674-4F2E-8190-5900C441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79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4C1339-CAA6-4EC9-A10F-EADFDB95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C4CAB91-114D-4B27-8F38-1BE4CF08A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EF20259-0D0C-4939-81DF-BEAA81D3E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DDC80EC-59C8-4DCF-B8F9-732E9BE1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D156E20-960B-4791-84D4-D2ADEAF7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2F7D0E2-6B67-4DC9-9A37-970C3B9B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677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66281C9-9EA5-4B25-945C-C16848E0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01988E-CB99-4744-9E18-5C1ED9422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0777E9A-3BB6-4100-B0AB-8197640CC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8E6D-3FA1-4602-BD3E-86956D179194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5E284A-0ABF-4185-BFFF-AEBCAC022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C2E221-02D2-4A4D-A419-E508388C8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3A44-184F-4904-8D1C-781831407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17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tm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tmp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microsoft.com/office/2007/relationships/media" Target="../media/media4.m4a"/><Relationship Id="rId7" Type="http://schemas.openxmlformats.org/officeDocument/2006/relationships/image" Target="../media/image14.tm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tmp"/><Relationship Id="rId4" Type="http://schemas.openxmlformats.org/officeDocument/2006/relationships/audio" Target="../media/media4.m4a"/><Relationship Id="rId9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20.tmp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19.tmp"/><Relationship Id="rId2" Type="http://schemas.openxmlformats.org/officeDocument/2006/relationships/audio" Target="../media/media5.m4a"/><Relationship Id="rId16" Type="http://schemas.openxmlformats.org/officeDocument/2006/relationships/image" Target="../media/image6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18.tmp"/><Relationship Id="rId5" Type="http://schemas.microsoft.com/office/2007/relationships/media" Target="../media/media7.m4a"/><Relationship Id="rId15" Type="http://schemas.openxmlformats.org/officeDocument/2006/relationships/image" Target="../media/image21.tmp"/><Relationship Id="rId10" Type="http://schemas.openxmlformats.org/officeDocument/2006/relationships/image" Target="../media/image13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folio.rokus-klett.si/?credit=LBNP1MAT1_SDZ&amp;pages=54-5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10.m4a"/><Relationship Id="rId7" Type="http://schemas.openxmlformats.org/officeDocument/2006/relationships/image" Target="../media/image22.tmp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tmp"/><Relationship Id="rId4" Type="http://schemas.openxmlformats.org/officeDocument/2006/relationships/audio" Target="../media/media10.m4a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avokotnik 26">
            <a:extLst>
              <a:ext uri="{FF2B5EF4-FFF2-40B4-BE49-F238E27FC236}">
                <a16:creationId xmlns:a16="http://schemas.microsoft.com/office/drawing/2014/main" id="{6538D69D-4763-4AD8-B80A-FE1152C6B155}"/>
              </a:ext>
            </a:extLst>
          </p:cNvPr>
          <p:cNvSpPr/>
          <p:nvPr/>
        </p:nvSpPr>
        <p:spPr>
          <a:xfrm>
            <a:off x="384088" y="453427"/>
            <a:ext cx="11423823" cy="59323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E722C424-60E7-4860-8257-8479C8095273}"/>
              </a:ext>
            </a:extLst>
          </p:cNvPr>
          <p:cNvSpPr/>
          <p:nvPr/>
        </p:nvSpPr>
        <p:spPr>
          <a:xfrm>
            <a:off x="4017364" y="894516"/>
            <a:ext cx="4317167" cy="123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FCB256-62E9-495B-8E54-2DE784854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6985" y="1326902"/>
            <a:ext cx="4978388" cy="616077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ŠTEVILA DO 5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DED659-8D3B-4E0B-929C-675768357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715" y="2584582"/>
            <a:ext cx="2178570" cy="4560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/>
              <a:t>PRIPRAVI: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FFF26AB-D26C-47DC-9013-E58238FEE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89" y="668856"/>
            <a:ext cx="1495090" cy="2143753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7EAA1E93-A959-46AD-9287-88083579B572}"/>
              </a:ext>
            </a:extLst>
          </p:cNvPr>
          <p:cNvSpPr txBox="1"/>
          <p:nvPr/>
        </p:nvSpPr>
        <p:spPr>
          <a:xfrm>
            <a:off x="777460" y="2921131"/>
            <a:ext cx="23205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   STRAN 53, 54 IN 55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25F05F92-4BDB-4EF4-A66F-09C1DB2EE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021" y="643159"/>
            <a:ext cx="1575024" cy="2277972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9F74722-DB9B-4607-AF12-2F2C966E0625}"/>
              </a:ext>
            </a:extLst>
          </p:cNvPr>
          <p:cNvSpPr txBox="1"/>
          <p:nvPr/>
        </p:nvSpPr>
        <p:spPr>
          <a:xfrm>
            <a:off x="9167519" y="3096154"/>
            <a:ext cx="25025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/>
              <a:t>ŠTEVILA OD 1 DO 5 IZ PRILOGE V ŠKATLI</a:t>
            </a:r>
          </a:p>
          <a:p>
            <a:pPr algn="ctr"/>
            <a:r>
              <a:rPr lang="sl-SI" dirty="0"/>
              <a:t> LILI IN BINE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C177B714-9D99-4F7D-BA17-75443B78C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818" y="3481279"/>
            <a:ext cx="4816257" cy="145707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B6A527FE-B914-4370-A6A5-06A20CA95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1" y="4610287"/>
            <a:ext cx="1667557" cy="1231082"/>
          </a:xfrm>
          <a:prstGeom prst="rect">
            <a:avLst/>
          </a:prstGeom>
        </p:spPr>
      </p:pic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9A54B186-33F4-49B2-848A-7681E4921465}"/>
              </a:ext>
            </a:extLst>
          </p:cNvPr>
          <p:cNvSpPr txBox="1"/>
          <p:nvPr/>
        </p:nvSpPr>
        <p:spPr>
          <a:xfrm>
            <a:off x="4189131" y="5161766"/>
            <a:ext cx="41940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DESETIČEK  PRILOGA V ŠKATLI LILI IN BINE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4FA6DA67-5DFB-497C-AC8E-488550438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712" y="3557819"/>
            <a:ext cx="2328310" cy="1603947"/>
          </a:xfrm>
          <a:prstGeom prst="rect">
            <a:avLst/>
          </a:prstGeom>
        </p:spPr>
      </p:pic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53350414-941D-435C-8FCB-0962E2C2FF85}"/>
              </a:ext>
            </a:extLst>
          </p:cNvPr>
          <p:cNvSpPr txBox="1"/>
          <p:nvPr/>
        </p:nvSpPr>
        <p:spPr>
          <a:xfrm>
            <a:off x="667244" y="5280330"/>
            <a:ext cx="25332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/>
              <a:t>PET RDEČIH KROGCEV IZ  PRILOGE V ŠKATLI </a:t>
            </a:r>
          </a:p>
          <a:p>
            <a:pPr algn="ctr"/>
            <a:r>
              <a:rPr lang="sl-SI" dirty="0"/>
              <a:t>LILI IN BINE</a:t>
            </a: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62DFBA2E-2A47-4571-8DBC-B56755458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58416" y="1626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avokotnik 26">
            <a:extLst>
              <a:ext uri="{FF2B5EF4-FFF2-40B4-BE49-F238E27FC236}">
                <a16:creationId xmlns:a16="http://schemas.microsoft.com/office/drawing/2014/main" id="{6538D69D-4763-4AD8-B80A-FE1152C6B155}"/>
              </a:ext>
            </a:extLst>
          </p:cNvPr>
          <p:cNvSpPr/>
          <p:nvPr/>
        </p:nvSpPr>
        <p:spPr>
          <a:xfrm>
            <a:off x="384088" y="324608"/>
            <a:ext cx="11423823" cy="62087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E722C424-60E7-4860-8257-8479C8095273}"/>
              </a:ext>
            </a:extLst>
          </p:cNvPr>
          <p:cNvSpPr/>
          <p:nvPr/>
        </p:nvSpPr>
        <p:spPr>
          <a:xfrm>
            <a:off x="3800991" y="919072"/>
            <a:ext cx="4443599" cy="123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FCB256-62E9-495B-8E54-2DE784854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1581"/>
            <a:ext cx="9144000" cy="1603947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ŠTEVILA DO 5 </a:t>
            </a:r>
            <a:br>
              <a:rPr lang="sl-SI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sl-S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C177B714-9D99-4F7D-BA17-75443B78C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80" y="2740349"/>
            <a:ext cx="6248991" cy="1858923"/>
          </a:xfrm>
          <a:prstGeom prst="rect">
            <a:avLst/>
          </a:prstGeom>
        </p:spPr>
      </p:pic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9A54B186-33F4-49B2-848A-7681E4921465}"/>
              </a:ext>
            </a:extLst>
          </p:cNvPr>
          <p:cNvSpPr txBox="1"/>
          <p:nvPr/>
        </p:nvSpPr>
        <p:spPr>
          <a:xfrm>
            <a:off x="4189131" y="5161766"/>
            <a:ext cx="43175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DESETIČEK JE  PRILOGA V ŠKATLI LILI IN BINE</a:t>
            </a: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88931C92-2B41-4DA4-B6BB-BC271910AFD4}"/>
              </a:ext>
            </a:extLst>
          </p:cNvPr>
          <p:cNvSpPr/>
          <p:nvPr/>
        </p:nvSpPr>
        <p:spPr>
          <a:xfrm>
            <a:off x="1820571" y="4526471"/>
            <a:ext cx="363042" cy="4217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AF0060B3-8165-49AC-970E-C0972371F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12" y="4035496"/>
            <a:ext cx="377985" cy="432854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DF616D2E-AC05-4744-B3F0-76E1E0576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980" y="3502721"/>
            <a:ext cx="377985" cy="432854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E158AC64-2CAE-4A62-8F0C-47EEA8018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342" y="3819069"/>
            <a:ext cx="377985" cy="432854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671C1E89-1FA6-4942-B75E-250EAE005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05" y="4568271"/>
            <a:ext cx="377985" cy="432854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E77D10BD-5D08-4A38-B1B5-94BEC7B3EF0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362" y="3429000"/>
            <a:ext cx="539933" cy="82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BD4C92FC-C5DB-45FC-ACD9-D19BA9E1C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4237" y="2572881"/>
            <a:ext cx="502510" cy="70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id="{556CE083-24C0-4C93-9E68-B21A793C8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830" y="4206474"/>
            <a:ext cx="502510" cy="89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C9271918-CAEB-47BF-A37F-08B2E45070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878" y="3454033"/>
            <a:ext cx="407525" cy="75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5F1F46F8-C210-4104-94A5-16974BB7A8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997" y="4797313"/>
            <a:ext cx="502510" cy="95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9C289E97-DE8F-4F9D-B2EE-37A73C98A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2492" y="1452011"/>
            <a:ext cx="609600" cy="609600"/>
          </a:xfrm>
          <a:prstGeom prst="rect">
            <a:avLst/>
          </a:prstGeom>
        </p:spPr>
      </p:pic>
      <p:sp>
        <p:nvSpPr>
          <p:cNvPr id="5" name="Puščica: levo 4">
            <a:extLst>
              <a:ext uri="{FF2B5EF4-FFF2-40B4-BE49-F238E27FC236}">
                <a16:creationId xmlns:a16="http://schemas.microsoft.com/office/drawing/2014/main" id="{91F58B37-5621-436C-B800-A8FE64D7E568}"/>
              </a:ext>
            </a:extLst>
          </p:cNvPr>
          <p:cNvSpPr/>
          <p:nvPr/>
        </p:nvSpPr>
        <p:spPr>
          <a:xfrm rot="10800000">
            <a:off x="2274246" y="4075080"/>
            <a:ext cx="863607" cy="287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levo 5">
            <a:extLst>
              <a:ext uri="{FF2B5EF4-FFF2-40B4-BE49-F238E27FC236}">
                <a16:creationId xmlns:a16="http://schemas.microsoft.com/office/drawing/2014/main" id="{E33EE4AF-9787-4989-9811-9DA3508CFC4A}"/>
              </a:ext>
            </a:extLst>
          </p:cNvPr>
          <p:cNvSpPr/>
          <p:nvPr/>
        </p:nvSpPr>
        <p:spPr>
          <a:xfrm>
            <a:off x="3800991" y="4644093"/>
            <a:ext cx="5833833" cy="3041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46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453372B2-F128-4A97-BB4D-FBDFDE5BF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56" y="319770"/>
            <a:ext cx="11437087" cy="6218459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91D6BFD-3C63-4792-A8CD-D6ADA6DBD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2" y="2254211"/>
            <a:ext cx="5350243" cy="362011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7BD5A08-028D-4DB4-852A-7606807577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22" y="848139"/>
            <a:ext cx="5186594" cy="3832855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D36192B-E2FA-4F90-B0D1-6E60CC62FF2E}"/>
              </a:ext>
            </a:extLst>
          </p:cNvPr>
          <p:cNvSpPr txBox="1"/>
          <p:nvPr/>
        </p:nvSpPr>
        <p:spPr>
          <a:xfrm>
            <a:off x="543339" y="4854459"/>
            <a:ext cx="532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8C572BA-618F-4DD2-A2CB-18F5A93855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" y="510202"/>
            <a:ext cx="894737" cy="116447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AEB298E-333F-455B-AE98-88B221A72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32" y="4888355"/>
            <a:ext cx="999764" cy="1410957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8DFD357A-DC3C-4D92-8BC5-598ACF58B0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59247" y="1329409"/>
            <a:ext cx="609600" cy="6096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192F1B71-B0A1-4BF2-9D52-44BCB7235C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71721" y="4888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4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180C0A70-504D-40BD-A006-D3B4C93C2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456" y="319770"/>
            <a:ext cx="11584695" cy="621845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B729811-9414-4019-AC95-0D07C4587C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6" y="814541"/>
            <a:ext cx="4975089" cy="251089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9E7FCEB-2713-48AF-A0ED-48BB97B50C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93" y="1674515"/>
            <a:ext cx="5914830" cy="251089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A74BF6E-A942-4E9A-837F-2054C4DE35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2" y="3695076"/>
            <a:ext cx="4840444" cy="2256018"/>
          </a:xfrm>
          <a:prstGeom prst="rect">
            <a:avLst/>
          </a:prstGeom>
        </p:spPr>
      </p:pic>
      <p:pic>
        <p:nvPicPr>
          <p:cNvPr id="17" name="Slika 16">
            <a:hlinkClick r:id="rId14"/>
            <a:extLst>
              <a:ext uri="{FF2B5EF4-FFF2-40B4-BE49-F238E27FC236}">
                <a16:creationId xmlns:a16="http://schemas.microsoft.com/office/drawing/2014/main" id="{07B8DBFA-FF12-4931-B3A9-59425F0981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74" y="4823085"/>
            <a:ext cx="5745449" cy="1178554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D62345A5-EA4B-418A-A8B0-BF7C001FC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19446" y="385429"/>
            <a:ext cx="609600" cy="609600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EFE1FB0E-B9F7-49F2-9DCF-74452773FF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29040" y="3449743"/>
            <a:ext cx="609600" cy="6096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3EFC8C61-9D6E-4FD8-A474-91367C96FA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19607" y="1109593"/>
            <a:ext cx="609600" cy="6096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6D098E7-1BA6-4B53-AA58-F1E8C2C460FB}"/>
              </a:ext>
            </a:extLst>
          </p:cNvPr>
          <p:cNvSpPr txBox="1"/>
          <p:nvPr/>
        </p:nvSpPr>
        <p:spPr>
          <a:xfrm>
            <a:off x="2618941" y="482215"/>
            <a:ext cx="27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ACCF491-DC8F-45D5-929C-538E40F28F31}"/>
              </a:ext>
            </a:extLst>
          </p:cNvPr>
          <p:cNvSpPr txBox="1"/>
          <p:nvPr/>
        </p:nvSpPr>
        <p:spPr>
          <a:xfrm>
            <a:off x="8126375" y="1238849"/>
            <a:ext cx="27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2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690CB58-3F2A-49D4-98C8-460E21BC96DD}"/>
              </a:ext>
            </a:extLst>
          </p:cNvPr>
          <p:cNvSpPr txBox="1"/>
          <p:nvPr/>
        </p:nvSpPr>
        <p:spPr>
          <a:xfrm>
            <a:off x="2533101" y="3532570"/>
            <a:ext cx="27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3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C03E8FF9-D532-4131-8305-C518CE3083DE}"/>
              </a:ext>
            </a:extLst>
          </p:cNvPr>
          <p:cNvSpPr txBox="1"/>
          <p:nvPr/>
        </p:nvSpPr>
        <p:spPr>
          <a:xfrm>
            <a:off x="8044698" y="4587874"/>
            <a:ext cx="39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4</a:t>
            </a:r>
            <a:endParaRPr lang="sl-SI" sz="1800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A0171E1E-1C14-4EF4-BB93-E1EACF7F54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36963" y="4467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C2467609-DE18-4708-8ECA-6BD00EFAF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56" y="319768"/>
            <a:ext cx="11437087" cy="6218459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1E0A2B8-60EE-48C5-ABEC-CF558682F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88" y="554146"/>
            <a:ext cx="4686407" cy="574970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487AF18-0B94-4744-82B8-FB712BB73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807" y="2047010"/>
            <a:ext cx="4355563" cy="149336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D974850-B134-43E5-9CF5-ABB37CBC6DBC}"/>
              </a:ext>
            </a:extLst>
          </p:cNvPr>
          <p:cNvSpPr txBox="1"/>
          <p:nvPr/>
        </p:nvSpPr>
        <p:spPr>
          <a:xfrm>
            <a:off x="6334539" y="768626"/>
            <a:ext cx="503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59738834-1785-4DC3-A774-1A2396174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40372" y="1369119"/>
            <a:ext cx="609600" cy="6096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285ADBF4-6E31-4EF1-8B95-9364A3D2A7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4588" y="3839828"/>
            <a:ext cx="609600" cy="609600"/>
          </a:xfrm>
          <a:prstGeom prst="rect">
            <a:avLst/>
          </a:prstGeom>
        </p:spPr>
      </p:pic>
      <p:sp>
        <p:nvSpPr>
          <p:cNvPr id="12" name="Puščica: levo 11">
            <a:extLst>
              <a:ext uri="{FF2B5EF4-FFF2-40B4-BE49-F238E27FC236}">
                <a16:creationId xmlns:a16="http://schemas.microsoft.com/office/drawing/2014/main" id="{54B70D72-B8E3-4E40-93DB-EBC23001EC2D}"/>
              </a:ext>
            </a:extLst>
          </p:cNvPr>
          <p:cNvSpPr/>
          <p:nvPr/>
        </p:nvSpPr>
        <p:spPr>
          <a:xfrm>
            <a:off x="5063866" y="1586816"/>
            <a:ext cx="2673869" cy="1742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levo 12">
            <a:extLst>
              <a:ext uri="{FF2B5EF4-FFF2-40B4-BE49-F238E27FC236}">
                <a16:creationId xmlns:a16="http://schemas.microsoft.com/office/drawing/2014/main" id="{12039590-8638-48C7-83BE-1C5588B60DCF}"/>
              </a:ext>
            </a:extLst>
          </p:cNvPr>
          <p:cNvSpPr/>
          <p:nvPr/>
        </p:nvSpPr>
        <p:spPr>
          <a:xfrm>
            <a:off x="5063866" y="4115917"/>
            <a:ext cx="2673869" cy="1742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D9EFA7C5-F093-4F4F-BE34-C62264616F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10" y="4932098"/>
            <a:ext cx="2076655" cy="12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8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C2467609-DE18-4708-8ECA-6BD00EFAF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6" y="319768"/>
            <a:ext cx="11437087" cy="6218459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D974850-B134-43E5-9CF5-ABB37CBC6DBC}"/>
              </a:ext>
            </a:extLst>
          </p:cNvPr>
          <p:cNvSpPr txBox="1"/>
          <p:nvPr/>
        </p:nvSpPr>
        <p:spPr>
          <a:xfrm>
            <a:off x="6334539" y="768626"/>
            <a:ext cx="503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D9EFA7C5-F093-4F4F-BE34-C62264616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16" y="768626"/>
            <a:ext cx="5150136" cy="302654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2CBD7B8-F56B-492D-97B7-2220D7F7FC14}"/>
              </a:ext>
            </a:extLst>
          </p:cNvPr>
          <p:cNvSpPr txBox="1"/>
          <p:nvPr/>
        </p:nvSpPr>
        <p:spPr>
          <a:xfrm>
            <a:off x="1621653" y="3909769"/>
            <a:ext cx="9425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BRAVO! SUPER TI JE USPELO. </a:t>
            </a:r>
          </a:p>
          <a:p>
            <a:pPr algn="ctr"/>
            <a:r>
              <a:rPr lang="sl-SI" sz="2400" dirty="0"/>
              <a:t>KROGCE IN ŠTEVILKE PA LE POSPRAVI VSAKO V SVOJO VREČKO, KER JIH BOŠ V </a:t>
            </a:r>
            <a:r>
              <a:rPr lang="sl-SI" sz="2400"/>
              <a:t>PRIHODNJE ŠE </a:t>
            </a:r>
            <a:r>
              <a:rPr lang="sl-SI" sz="2400" dirty="0"/>
              <a:t>RABIL. OBOJE IMEJ SPRAVLJENO V MAPI, KI JE V ŠOLSKI TORBI.</a:t>
            </a:r>
          </a:p>
        </p:txBody>
      </p:sp>
    </p:spTree>
    <p:extLst>
      <p:ext uri="{BB962C8B-B14F-4D97-AF65-F5344CB8AC3E}">
        <p14:creationId xmlns:p14="http://schemas.microsoft.com/office/powerpoint/2010/main" val="243738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97</Words>
  <Application>Microsoft Office PowerPoint</Application>
  <PresentationFormat>Širokozaslonsko</PresentationFormat>
  <Paragraphs>17</Paragraphs>
  <Slides>6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ŠTEVILA DO 5 </vt:lpstr>
      <vt:lpstr>ŠTEVILA DO 5  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Marija Zakotnik</dc:creator>
  <cp:lastModifiedBy>Marija Zakotnik</cp:lastModifiedBy>
  <cp:revision>22</cp:revision>
  <dcterms:created xsi:type="dcterms:W3CDTF">2020-11-14T19:07:29Z</dcterms:created>
  <dcterms:modified xsi:type="dcterms:W3CDTF">2020-11-15T17:10:04Z</dcterms:modified>
</cp:coreProperties>
</file>