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9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1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23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009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9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0363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924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29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52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424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80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7F1DC8-F575-447E-8EDF-19BA15FA11F4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B0C8F3-B1BD-48F6-8126-7F00627FCDD7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4" Type="http://schemas.openxmlformats.org/officeDocument/2006/relationships/audio" Target="../media/media3.m4a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12709"/>
          <a:stretch/>
        </p:blipFill>
        <p:spPr>
          <a:xfrm>
            <a:off x="818607" y="2211977"/>
            <a:ext cx="2998238" cy="4039461"/>
          </a:xfrm>
          <a:prstGeom prst="rect">
            <a:avLst/>
          </a:prstGeom>
        </p:spPr>
      </p:pic>
      <p:pic>
        <p:nvPicPr>
          <p:cNvPr id="2" name="17. Zvoki predmetov - uvodn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1291" y="4586605"/>
            <a:ext cx="487363" cy="48736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/>
          <a:srcRect l="20743" t="7497" r="20926" b="11189"/>
          <a:stretch/>
        </p:blipFill>
        <p:spPr>
          <a:xfrm>
            <a:off x="4465955" y="275680"/>
            <a:ext cx="2778034" cy="38725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037" y="2503341"/>
            <a:ext cx="3859102" cy="3456732"/>
          </a:xfrm>
          <a:prstGeom prst="rect">
            <a:avLst/>
          </a:prstGeom>
        </p:spPr>
      </p:pic>
      <p:sp>
        <p:nvSpPr>
          <p:cNvPr id="8" name="Desna puščica 7"/>
          <p:cNvSpPr/>
          <p:nvPr/>
        </p:nvSpPr>
        <p:spPr>
          <a:xfrm>
            <a:off x="10868297" y="5564777"/>
            <a:ext cx="1105989" cy="686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7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87086" y="2821577"/>
            <a:ext cx="3396343" cy="2595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3675017" y="2821577"/>
            <a:ext cx="3753394" cy="2595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7698377" y="2821577"/>
            <a:ext cx="3483429" cy="2595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18. Zvok kozarc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0296" y="1776106"/>
            <a:ext cx="487363" cy="487363"/>
          </a:xfrm>
          <a:prstGeom prst="rect">
            <a:avLst/>
          </a:prstGeom>
        </p:spPr>
      </p:pic>
      <p:pic>
        <p:nvPicPr>
          <p:cNvPr id="3" name="Slika 2" descr="Kozarci za viski Bohemia 6/1 (3367) | EnaA.com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19000" r="18600" b="16000"/>
          <a:stretch/>
        </p:blipFill>
        <p:spPr bwMode="auto">
          <a:xfrm>
            <a:off x="8344784" y="3044303"/>
            <a:ext cx="2190614" cy="2081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 descr="papir A4 s fino teksturo na eni strani, bele b., 210x297 mm, 220 g, 1 kos  NAKIT 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2" y="2944994"/>
            <a:ext cx="2396081" cy="22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6" y="3044303"/>
            <a:ext cx="2713265" cy="2081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Desna puščica 9"/>
          <p:cNvSpPr/>
          <p:nvPr/>
        </p:nvSpPr>
        <p:spPr>
          <a:xfrm>
            <a:off x="10535398" y="5634446"/>
            <a:ext cx="1221173" cy="661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6986" y="245626"/>
            <a:ext cx="489466" cy="4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8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8177349" y="2551612"/>
            <a:ext cx="3622765" cy="30131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4493623" y="2551612"/>
            <a:ext cx="3352800" cy="30131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17714" y="2551612"/>
            <a:ext cx="4075612" cy="30131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19. Zvok zo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6427" y="1094468"/>
            <a:ext cx="487363" cy="487363"/>
          </a:xfrm>
          <a:prstGeom prst="rect">
            <a:avLst/>
          </a:prstGeom>
        </p:spPr>
      </p:pic>
      <p:pic>
        <p:nvPicPr>
          <p:cNvPr id="5" name="Slika 4" descr="Žoga za kontaktno žongliranje 100mm - Tojeto - Spletna trgovina z  družabnimi igrami in igračami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24" y="2821577"/>
            <a:ext cx="2527391" cy="247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13" y="2966628"/>
            <a:ext cx="2469424" cy="203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7.5in / 190mm lesena palčka, 5000 kos – Ekolina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 r="19217" b="9363"/>
          <a:stretch/>
        </p:blipFill>
        <p:spPr bwMode="auto">
          <a:xfrm>
            <a:off x="8660674" y="2943497"/>
            <a:ext cx="2656114" cy="2055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Desna puščica 11"/>
          <p:cNvSpPr/>
          <p:nvPr/>
        </p:nvSpPr>
        <p:spPr>
          <a:xfrm>
            <a:off x="10720251" y="5773783"/>
            <a:ext cx="1166949" cy="513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46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515497" y="2455817"/>
            <a:ext cx="3648892" cy="28999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4075611" y="2455817"/>
            <a:ext cx="3108960" cy="28999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82880" y="2455817"/>
            <a:ext cx="3666309" cy="28999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20. Zvok papir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7057" y="958101"/>
            <a:ext cx="487363" cy="487363"/>
          </a:xfrm>
          <a:prstGeom prst="rect">
            <a:avLst/>
          </a:prstGeom>
        </p:spPr>
      </p:pic>
      <p:pic>
        <p:nvPicPr>
          <p:cNvPr id="5" name="Slika 4" descr="Dahle otroške škarje, 13 cm, rdeče | mimovrste=)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" b="19745"/>
          <a:stretch/>
        </p:blipFill>
        <p:spPr bwMode="auto">
          <a:xfrm>
            <a:off x="615904" y="2803253"/>
            <a:ext cx="2728187" cy="2143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papir A4 s fino teksturo na eni strani, bele b., 210x297 mm, 220 g, 1 kos  NAKIT 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2" y="2803253"/>
            <a:ext cx="2230618" cy="211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7524" y="2803253"/>
            <a:ext cx="2906600" cy="1934210"/>
          </a:xfrm>
          <a:prstGeom prst="rect">
            <a:avLst/>
          </a:prstGeom>
        </p:spPr>
      </p:pic>
      <p:sp>
        <p:nvSpPr>
          <p:cNvPr id="11" name="Desna puščica 10"/>
          <p:cNvSpPr/>
          <p:nvPr/>
        </p:nvSpPr>
        <p:spPr>
          <a:xfrm>
            <a:off x="10528663" y="5660571"/>
            <a:ext cx="1306286" cy="600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2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8314607" y="2455817"/>
            <a:ext cx="3537759" cy="31089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4397829" y="2455817"/>
            <a:ext cx="3709851" cy="31089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87383" y="2455817"/>
            <a:ext cx="3657600" cy="31089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21. Zvok vodnega cur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3699" y="1120594"/>
            <a:ext cx="487363" cy="487363"/>
          </a:xfrm>
          <a:prstGeom prst="rect">
            <a:avLst/>
          </a:prstGeom>
        </p:spPr>
      </p:pic>
      <p:pic>
        <p:nvPicPr>
          <p:cNvPr id="5" name="Slika 4" descr="papir A4 s fino teksturo na eni strani, bele b., 210x297 mm, 220 g, 1 kos  NAKIT 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6" y="2866617"/>
            <a:ext cx="2326414" cy="237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178" y="2866617"/>
            <a:ext cx="2802080" cy="20671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5029" y="2933066"/>
            <a:ext cx="2906600" cy="1934210"/>
          </a:xfrm>
          <a:prstGeom prst="rect">
            <a:avLst/>
          </a:prstGeom>
        </p:spPr>
      </p:pic>
      <p:sp>
        <p:nvSpPr>
          <p:cNvPr id="11" name="Desna puščica 10"/>
          <p:cNvSpPr/>
          <p:nvPr/>
        </p:nvSpPr>
        <p:spPr>
          <a:xfrm>
            <a:off x="10580915" y="5806894"/>
            <a:ext cx="1271451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96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7901759" y="2155837"/>
            <a:ext cx="3689350" cy="34611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293006" y="2155837"/>
            <a:ext cx="3457303" cy="3461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4040777" y="2155837"/>
            <a:ext cx="3570514" cy="34611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9" y="175577"/>
            <a:ext cx="723220" cy="1026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898469" y="365760"/>
            <a:ext cx="840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POZORNO POSLUŠAJ POSNETEK IN KLIKNI NA SLIKO PREDMETA, KI IMA TAKŠEN ZVOK.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22. Zvok v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3182" y="1201783"/>
            <a:ext cx="487363" cy="487363"/>
          </a:xfrm>
          <a:prstGeom prst="rect">
            <a:avLst/>
          </a:prstGeom>
        </p:spPr>
      </p:pic>
      <p:pic>
        <p:nvPicPr>
          <p:cNvPr id="5" name="Slika 4" descr="Žoga za kontaktno žongliranje 100mm - Tojeto - Spletna trgovina z  družabnimi igrami in igračami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2" y="2730409"/>
            <a:ext cx="2406106" cy="231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OTRANJA VRATA - Mizarstvo Ško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1" y="2399115"/>
            <a:ext cx="2230831" cy="29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Dahle otroške škarje, 13 cm, rdeče | mimovrste=)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" b="19745"/>
          <a:stretch/>
        </p:blipFill>
        <p:spPr bwMode="auto">
          <a:xfrm>
            <a:off x="8192226" y="2687092"/>
            <a:ext cx="3094083" cy="2355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meško 9"/>
          <p:cNvSpPr/>
          <p:nvPr/>
        </p:nvSpPr>
        <p:spPr>
          <a:xfrm>
            <a:off x="5258707" y="5660185"/>
            <a:ext cx="1132115" cy="108421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6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7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</TotalTime>
  <Words>70</Words>
  <Application>Microsoft Office PowerPoint</Application>
  <PresentationFormat>Širokozaslonsko</PresentationFormat>
  <Paragraphs>5</Paragraphs>
  <Slides>6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Retrospektiva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</dc:creator>
  <cp:lastModifiedBy>SIO</cp:lastModifiedBy>
  <cp:revision>17</cp:revision>
  <dcterms:created xsi:type="dcterms:W3CDTF">2021-01-04T09:46:12Z</dcterms:created>
  <dcterms:modified xsi:type="dcterms:W3CDTF">2021-01-07T17:09:54Z</dcterms:modified>
</cp:coreProperties>
</file>