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5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Zakotnik" initials="MZ" lastIdx="1" clrIdx="0">
    <p:extLst>
      <p:ext uri="{19B8F6BF-5375-455C-9EA6-DF929625EA0E}">
        <p15:presenceInfo xmlns:p15="http://schemas.microsoft.com/office/powerpoint/2012/main" userId="S::marija.zakotnik@gost.zrss.onmicrosoft.com::8b9a701f-14b9-499d-b7d3-959782d2b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C2ECE-9528-4730-A47A-02F65D0B4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77095F-300E-4295-A136-236B45C38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B76AA8-E2D2-4DEA-A70D-3199F9D4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8E6F1E-9074-4992-BC72-65C85F0F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28DFCF-A0F9-49E6-AE24-B9AEA23E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9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D25F1-6E8B-4C27-8691-271726B5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CA05AE8-0032-471B-A4EC-D4FAC792F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898A76-C091-4D0F-8C4B-CFF4E7B9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61C133-A000-4D31-9AA1-AAA9E3B8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EB179D-4CCB-4630-A7F0-74F9F708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116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3678ACF-3DA4-4763-B116-A3F6B135D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EE03566-3E1A-405C-962E-6D885CFE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1D80A9-0307-4158-9DC1-FDBBD63B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A0D448A-0CD8-4062-9B09-EBEF0DD1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B0F1DB-B34B-4F30-BD6D-A6DC378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4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83304-4338-439C-A3E0-81B5AA40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5A3BC7-E002-450D-95CC-69979052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47298C-98BB-495F-A8D9-45F4E980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B3752D-AB02-4A62-9E91-0DB03A59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7B1CE2-ED6D-41CB-BF95-43C1014F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1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CE71B-647A-49CE-95F5-82B08D93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6C3E4A-8234-450B-A82E-DA982918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390CA5-EAC2-460B-85F8-90CD8395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0C2277-7B58-41F0-A8E4-7A88BE1E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BA163D-CEF0-44AF-941A-FD4DD306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5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77EE8B-5A5B-40EE-B9EA-38A1838F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2906B9-D008-471A-B2FC-FE3292333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1B0CDD-6CBA-4F44-9460-D78BDDE2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DBF320-515C-40B6-892C-5AB37E5E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0A123E-2945-4518-9756-8D89865A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7CC6E9-001D-43F2-955F-D93732A0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97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61DC6-EDCB-444B-A148-3E8AD674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4D3F24-41FD-493B-8C6E-657C516D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243C84C-4D03-4839-8572-E3498829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48B782F-EF16-438F-AC24-7D736322F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33864BB-A0DD-4284-A94E-BAF1B4E3A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380C1B8-D230-476A-8A82-CC97FCD6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EF676B8-D67C-4B81-87A6-9A3EC474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4BA2799-F7EE-45CD-ACCA-9DCA4E7B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4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FB4B8-0291-4F67-8F74-EF2A242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45191F-6B90-433C-A3DE-31F8DA70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CF238FB-0CBD-4EC2-9B24-51BF843E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2376C32-273E-42F2-A2C3-DA7FB937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5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757D75-9F35-4714-B856-E75AEAC0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2B749F7-762F-4376-A1FE-7030B91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623E2C4-875C-4710-BD9E-CA530D06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6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5CEE3-1783-4138-8A55-5A85D131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FD19E4-F792-48E9-B523-FCC71838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8FD8E4-F30D-42A9-BC85-8654B84B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7AF600-C18C-4D44-97B4-885D665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EE8E9B8-0576-4B9E-B9FE-FED142D8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88A9AD2-80A6-45B0-BAE3-5469915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6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9F9A9-D81E-405D-BD35-B6CFCE3B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5F907EF-22E1-44BA-93EA-ADC28AE8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54DA9EE-3D66-4685-8F7C-1B2425570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3C1F76-39F4-4764-8656-A2D10921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A795F6-FBC2-4FAC-A9A0-88ED17E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EEEA7E-B786-43B0-ACC0-F424FA86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300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69B2C2-83E3-49E3-AAAD-AF9ADA29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C2ADA0-A604-4D98-AE12-2EC1F46B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2D6C41-BA55-492C-8C74-DA9B8603E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99D7DB-CAF3-4087-894C-9EB329D17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010BCA-17E4-4618-A852-7DA945C66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5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gif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6.m4a"/><Relationship Id="rId7" Type="http://schemas.openxmlformats.org/officeDocument/2006/relationships/image" Target="../media/image2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media" Target="../media/media9.m4a"/><Relationship Id="rId7" Type="http://schemas.openxmlformats.org/officeDocument/2006/relationships/image" Target="../media/image2.tm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3.gif"/><Relationship Id="rId5" Type="http://schemas.microsoft.com/office/2007/relationships/media" Target="../media/media12.m4a"/><Relationship Id="rId10" Type="http://schemas.openxmlformats.org/officeDocument/2006/relationships/image" Target="../media/image13.tmp"/><Relationship Id="rId4" Type="http://schemas.openxmlformats.org/officeDocument/2006/relationships/audio" Target="../media/media11.m4a"/><Relationship Id="rId9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media" Target="../media/media14.m4a"/><Relationship Id="rId7" Type="http://schemas.openxmlformats.org/officeDocument/2006/relationships/image" Target="../media/image2.tm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D6CCFBC8-D53E-4616-AB99-017346F72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23" y="381000"/>
            <a:ext cx="609600" cy="6096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00BB1D3-2A80-48C8-9D57-3E95DA180F89}"/>
              </a:ext>
            </a:extLst>
          </p:cNvPr>
          <p:cNvSpPr txBox="1"/>
          <p:nvPr/>
        </p:nvSpPr>
        <p:spPr>
          <a:xfrm>
            <a:off x="4510701" y="1755507"/>
            <a:ext cx="7005829" cy="1200329"/>
          </a:xfrm>
          <a:prstGeom prst="rect">
            <a:avLst/>
          </a:prstGeom>
          <a:solidFill>
            <a:srgbClr val="FFFF66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sl-SI" sz="3600" dirty="0"/>
              <a:t>SEŠTEVANJE IN ODŠTEVANJE</a:t>
            </a:r>
          </a:p>
          <a:p>
            <a:pPr algn="ctr"/>
            <a:r>
              <a:rPr lang="sl-SI" sz="3600" dirty="0"/>
              <a:t> – NASPROTNI RAČUNSKI OPERACIJI-</a:t>
            </a:r>
          </a:p>
        </p:txBody>
      </p:sp>
      <p:pic>
        <p:nvPicPr>
          <p:cNvPr id="15" name="Picture 2" descr="Prikaži izvorno sliko">
            <a:extLst>
              <a:ext uri="{FF2B5EF4-FFF2-40B4-BE49-F238E27FC236}">
                <a16:creationId xmlns:a16="http://schemas.microsoft.com/office/drawing/2014/main" id="{B9D2162C-F847-4BD0-B7B2-CAFC0103A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98" y="3722663"/>
            <a:ext cx="3125605" cy="22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3FBD5DD4-6491-423E-A034-50A4473BF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426" y="524006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463826" y="483515"/>
            <a:ext cx="11052313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AFE0C3-EC62-4D79-8B0C-5540588FF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6" y="1032495"/>
            <a:ext cx="9925752" cy="479300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4E154CF-E957-47D4-A992-642740962FDD}"/>
              </a:ext>
            </a:extLst>
          </p:cNvPr>
          <p:cNvSpPr txBox="1"/>
          <p:nvPr/>
        </p:nvSpPr>
        <p:spPr>
          <a:xfrm>
            <a:off x="2668249" y="2773180"/>
            <a:ext cx="52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5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A9F924F-3228-4053-8FA1-52F02C7F81D4}"/>
              </a:ext>
            </a:extLst>
          </p:cNvPr>
          <p:cNvSpPr txBox="1"/>
          <p:nvPr/>
        </p:nvSpPr>
        <p:spPr>
          <a:xfrm>
            <a:off x="3630499" y="2784076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7444843-01A7-42B3-999B-2782DEA8D4DC}"/>
              </a:ext>
            </a:extLst>
          </p:cNvPr>
          <p:cNvSpPr txBox="1"/>
          <p:nvPr/>
        </p:nvSpPr>
        <p:spPr>
          <a:xfrm>
            <a:off x="4574500" y="2819717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173EFDE-DC39-464D-9B91-BFE31287B8EA}"/>
              </a:ext>
            </a:extLst>
          </p:cNvPr>
          <p:cNvSpPr txBox="1"/>
          <p:nvPr/>
        </p:nvSpPr>
        <p:spPr>
          <a:xfrm>
            <a:off x="7219106" y="2784076"/>
            <a:ext cx="515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9EF4F4C-4921-4319-8571-D1C89D9892F2}"/>
              </a:ext>
            </a:extLst>
          </p:cNvPr>
          <p:cNvSpPr txBox="1"/>
          <p:nvPr/>
        </p:nvSpPr>
        <p:spPr>
          <a:xfrm>
            <a:off x="8201630" y="2784075"/>
            <a:ext cx="851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4B78FF2-1B61-45A6-83D2-2F0BAC019B81}"/>
              </a:ext>
            </a:extLst>
          </p:cNvPr>
          <p:cNvSpPr txBox="1"/>
          <p:nvPr/>
        </p:nvSpPr>
        <p:spPr>
          <a:xfrm>
            <a:off x="9195695" y="2773179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A1245AA-4CE4-4E34-8614-5214EE85E840}"/>
              </a:ext>
            </a:extLst>
          </p:cNvPr>
          <p:cNvSpPr txBox="1"/>
          <p:nvPr/>
        </p:nvSpPr>
        <p:spPr>
          <a:xfrm>
            <a:off x="2657530" y="4809841"/>
            <a:ext cx="535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89314D23-922A-442C-992B-9B449C3F2C0A}"/>
              </a:ext>
            </a:extLst>
          </p:cNvPr>
          <p:cNvSpPr txBox="1"/>
          <p:nvPr/>
        </p:nvSpPr>
        <p:spPr>
          <a:xfrm>
            <a:off x="3625223" y="4809840"/>
            <a:ext cx="535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172D752-8050-4B07-88D3-480C62B3047E}"/>
              </a:ext>
            </a:extLst>
          </p:cNvPr>
          <p:cNvSpPr txBox="1"/>
          <p:nvPr/>
        </p:nvSpPr>
        <p:spPr>
          <a:xfrm>
            <a:off x="4624424" y="4804179"/>
            <a:ext cx="643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AE83576-5BBE-4D91-BCB5-EC69B8D16852}"/>
              </a:ext>
            </a:extLst>
          </p:cNvPr>
          <p:cNvSpPr txBox="1"/>
          <p:nvPr/>
        </p:nvSpPr>
        <p:spPr>
          <a:xfrm>
            <a:off x="7202011" y="4791117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0472EE30-0646-41DD-80EB-F17972C720DE}"/>
              </a:ext>
            </a:extLst>
          </p:cNvPr>
          <p:cNvSpPr txBox="1"/>
          <p:nvPr/>
        </p:nvSpPr>
        <p:spPr>
          <a:xfrm>
            <a:off x="8260936" y="4791116"/>
            <a:ext cx="609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558794B6-CCD7-428A-90DC-8BEF94BD347A}"/>
              </a:ext>
            </a:extLst>
          </p:cNvPr>
          <p:cNvSpPr txBox="1"/>
          <p:nvPr/>
        </p:nvSpPr>
        <p:spPr>
          <a:xfrm>
            <a:off x="9286793" y="4791116"/>
            <a:ext cx="643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73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E4073519-4CBC-4F47-A284-77A89D133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087" y="512763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313" y="402552"/>
            <a:ext cx="11423374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CA2093-9DD3-46EE-BB86-D424C80EF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023602"/>
            <a:ext cx="10619250" cy="4810796"/>
          </a:xfrm>
          <a:prstGeom prst="rect">
            <a:avLst/>
          </a:prstGeom>
        </p:spPr>
      </p:pic>
      <p:pic>
        <p:nvPicPr>
          <p:cNvPr id="10" name="Picture 2" descr="Prikaži izvorno sliko">
            <a:extLst>
              <a:ext uri="{FF2B5EF4-FFF2-40B4-BE49-F238E27FC236}">
                <a16:creationId xmlns:a16="http://schemas.microsoft.com/office/drawing/2014/main" id="{22069FEC-DA92-4312-829D-942DB473A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74" y="382886"/>
            <a:ext cx="1183964" cy="8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6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osnet zvok">
            <a:hlinkClick r:id="" action="ppaction://media"/>
            <a:extLst>
              <a:ext uri="{FF2B5EF4-FFF2-40B4-BE49-F238E27FC236}">
                <a16:creationId xmlns:a16="http://schemas.microsoft.com/office/drawing/2014/main" id="{9179B0D4-5C58-44B2-856B-8D8F4985B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324" y="425245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313" y="402552"/>
            <a:ext cx="11423374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CA2093-9DD3-46EE-BB86-D424C80EF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023602"/>
            <a:ext cx="10619250" cy="481079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4BAD170-C099-44B2-9CB3-EBE0428E10F4}"/>
              </a:ext>
            </a:extLst>
          </p:cNvPr>
          <p:cNvSpPr txBox="1"/>
          <p:nvPr/>
        </p:nvSpPr>
        <p:spPr>
          <a:xfrm>
            <a:off x="6970426" y="2494300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61AC202-AC35-4766-B860-15ACFDF5716E}"/>
              </a:ext>
            </a:extLst>
          </p:cNvPr>
          <p:cNvSpPr txBox="1"/>
          <p:nvPr/>
        </p:nvSpPr>
        <p:spPr>
          <a:xfrm>
            <a:off x="10452706" y="2437655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F02C93-0030-4F78-AA5E-27150493D9C2}"/>
              </a:ext>
            </a:extLst>
          </p:cNvPr>
          <p:cNvSpPr txBox="1"/>
          <p:nvPr/>
        </p:nvSpPr>
        <p:spPr>
          <a:xfrm>
            <a:off x="6970425" y="386057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88B4B6-8492-41B0-8C39-A9F5811D365C}"/>
              </a:ext>
            </a:extLst>
          </p:cNvPr>
          <p:cNvSpPr txBox="1"/>
          <p:nvPr/>
        </p:nvSpPr>
        <p:spPr>
          <a:xfrm>
            <a:off x="4921772" y="471997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238705-F8B1-4613-9141-4DEE42DB7155}"/>
              </a:ext>
            </a:extLst>
          </p:cNvPr>
          <p:cNvSpPr txBox="1"/>
          <p:nvPr/>
        </p:nvSpPr>
        <p:spPr>
          <a:xfrm>
            <a:off x="4921772" y="3891865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3C5E6C6-907E-48C9-A61E-19872A60052C}"/>
              </a:ext>
            </a:extLst>
          </p:cNvPr>
          <p:cNvSpPr txBox="1"/>
          <p:nvPr/>
        </p:nvSpPr>
        <p:spPr>
          <a:xfrm>
            <a:off x="6970425" y="4678932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6E35EA5-DD87-43DD-BF76-D6EAD58D171E}"/>
              </a:ext>
            </a:extLst>
          </p:cNvPr>
          <p:cNvSpPr txBox="1"/>
          <p:nvPr/>
        </p:nvSpPr>
        <p:spPr>
          <a:xfrm>
            <a:off x="5986505" y="386057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A70B20D-396E-40A8-B32A-50B9E24E3A3F}"/>
              </a:ext>
            </a:extLst>
          </p:cNvPr>
          <p:cNvSpPr txBox="1"/>
          <p:nvPr/>
        </p:nvSpPr>
        <p:spPr>
          <a:xfrm>
            <a:off x="6010880" y="4678932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A9874D32-B6CF-4D3D-A56B-B63FF1E99AE9}"/>
              </a:ext>
            </a:extLst>
          </p:cNvPr>
          <p:cNvSpPr txBox="1"/>
          <p:nvPr/>
        </p:nvSpPr>
        <p:spPr>
          <a:xfrm>
            <a:off x="8319544" y="387121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97BA3B6F-05C7-488B-8D68-95001989D606}"/>
              </a:ext>
            </a:extLst>
          </p:cNvPr>
          <p:cNvSpPr txBox="1"/>
          <p:nvPr/>
        </p:nvSpPr>
        <p:spPr>
          <a:xfrm>
            <a:off x="10452706" y="4638513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F5D2A63C-4A90-4E7F-A59C-456DCE044A30}"/>
              </a:ext>
            </a:extLst>
          </p:cNvPr>
          <p:cNvSpPr txBox="1"/>
          <p:nvPr/>
        </p:nvSpPr>
        <p:spPr>
          <a:xfrm>
            <a:off x="9310522" y="3048169"/>
            <a:ext cx="104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695D0F14-B37D-4FD5-AE6D-9CC2C06E2EA8}"/>
              </a:ext>
            </a:extLst>
          </p:cNvPr>
          <p:cNvSpPr txBox="1"/>
          <p:nvPr/>
        </p:nvSpPr>
        <p:spPr>
          <a:xfrm>
            <a:off x="9482038" y="387121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2EB00C9B-092B-4718-92F6-81D30867CC44}"/>
              </a:ext>
            </a:extLst>
          </p:cNvPr>
          <p:cNvSpPr txBox="1"/>
          <p:nvPr/>
        </p:nvSpPr>
        <p:spPr>
          <a:xfrm>
            <a:off x="10422779" y="384873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004D42D-D4C4-4509-BC39-618175BE9717}"/>
              </a:ext>
            </a:extLst>
          </p:cNvPr>
          <p:cNvSpPr txBox="1"/>
          <p:nvPr/>
        </p:nvSpPr>
        <p:spPr>
          <a:xfrm>
            <a:off x="8372722" y="4699323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3BAE3CC9-5BCD-4B45-9E77-D36C4510CBE6}"/>
              </a:ext>
            </a:extLst>
          </p:cNvPr>
          <p:cNvSpPr txBox="1"/>
          <p:nvPr/>
        </p:nvSpPr>
        <p:spPr>
          <a:xfrm>
            <a:off x="9452111" y="4653929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2" descr="Prikaži izvorno sliko">
            <a:extLst>
              <a:ext uri="{FF2B5EF4-FFF2-40B4-BE49-F238E27FC236}">
                <a16:creationId xmlns:a16="http://schemas.microsoft.com/office/drawing/2014/main" id="{D58FED6D-75AA-4252-8861-01A337408D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3" y="705259"/>
            <a:ext cx="2077430" cy="15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5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A36BD69A-2E47-4772-9609-FA65D5C0C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915" y="512763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pic>
        <p:nvPicPr>
          <p:cNvPr id="1026" name="Picture 2" descr="Prikaži izvorno sliko">
            <a:extLst>
              <a:ext uri="{FF2B5EF4-FFF2-40B4-BE49-F238E27FC236}">
                <a16:creationId xmlns:a16="http://schemas.microsoft.com/office/drawing/2014/main" id="{F8C4ABE4-04D8-4B20-A285-CD0085625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93" y="4100175"/>
            <a:ext cx="3125605" cy="22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selni oblaček: oblak 4">
            <a:extLst>
              <a:ext uri="{FF2B5EF4-FFF2-40B4-BE49-F238E27FC236}">
                <a16:creationId xmlns:a16="http://schemas.microsoft.com/office/drawing/2014/main" id="{252204B5-C31B-44C9-8D35-E12CC7BB7AE4}"/>
              </a:ext>
            </a:extLst>
          </p:cNvPr>
          <p:cNvSpPr/>
          <p:nvPr/>
        </p:nvSpPr>
        <p:spPr>
          <a:xfrm>
            <a:off x="6096000" y="1122363"/>
            <a:ext cx="4886285" cy="2977812"/>
          </a:xfrm>
          <a:prstGeom prst="cloudCallout">
            <a:avLst>
              <a:gd name="adj1" fmla="val -4153"/>
              <a:gd name="adj2" fmla="val 776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PA - PA MATEMATIKA.</a:t>
            </a:r>
          </a:p>
          <a:p>
            <a:pPr algn="ctr"/>
            <a:r>
              <a:rPr lang="sl-SI" sz="3200" dirty="0"/>
              <a:t>SE VIDIMO SPET JUTRI.</a:t>
            </a:r>
          </a:p>
        </p:txBody>
      </p:sp>
    </p:spTree>
    <p:extLst>
      <p:ext uri="{BB962C8B-B14F-4D97-AF65-F5344CB8AC3E}">
        <p14:creationId xmlns:p14="http://schemas.microsoft.com/office/powerpoint/2010/main" val="301465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50DA5D2F-3342-4F14-B0EA-1CEDB6DCA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3809.9922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454" y="1312464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630316" y="689548"/>
            <a:ext cx="8019738" cy="550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F112AD-E8D7-4860-AA4A-94C09D1B8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41" y="1447814"/>
            <a:ext cx="7015086" cy="32997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0D94FEF-AFB4-4263-BFC7-54D1BFE9BD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15" y="5162315"/>
            <a:ext cx="171473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8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0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aznamek 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8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803E15DD-FDA5-4F0A-96F5-E9BCCEC45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9332.4972"/>
                    <p14:bmk name="Zaznamek 2" time="18667.8775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071" y="1407400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8643" y="759268"/>
            <a:ext cx="8019738" cy="550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F112AD-E8D7-4860-AA4A-94C09D1B8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69" y="1438506"/>
            <a:ext cx="7015086" cy="32997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BA5B65-419E-4008-91A8-2E8EEFCB5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69" y="1407400"/>
            <a:ext cx="7015086" cy="329973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9CE81D3-32D5-4700-B729-6E76EE415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8" y="5180832"/>
            <a:ext cx="1762371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346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12" restart="whenNotActive" fill="hold" evtFilter="cancelBubble" nodeType="interactiveSeq">
                    <p:stCondLst>
                      <p:cond evt="onMediaBookmark" delay="0">
                        <p:tgtEl>
                          <p14:bmkTgt spid="15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5" bmkName="Zaznamek 2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MediaBookmark" delay="0">
                        <p:tgtEl>
                          <p14:bmkTgt spid="15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5" bmkName="Zaznamek 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346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4CBA2DC0-453E-4A97-8E54-4F19B4DAE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6126.6608"/>
                    <p14:bmk name="Zaznamek 2" time="19489.0131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32" y="5987321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094388" y="1081438"/>
            <a:ext cx="8649324" cy="434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85EB169-D427-4FB1-B811-989CE861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25" y="1516738"/>
            <a:ext cx="7034250" cy="2731957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A08B69A-8A6E-44AF-901B-6838F11BFE4E}"/>
              </a:ext>
            </a:extLst>
          </p:cNvPr>
          <p:cNvSpPr txBox="1"/>
          <p:nvPr/>
        </p:nvSpPr>
        <p:spPr>
          <a:xfrm>
            <a:off x="7907695" y="4422385"/>
            <a:ext cx="32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 ODŠTEVANJA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F442B6A-E672-4D6C-9319-D106312AC949}"/>
              </a:ext>
            </a:extLst>
          </p:cNvPr>
          <p:cNvSpPr txBox="1"/>
          <p:nvPr/>
        </p:nvSpPr>
        <p:spPr>
          <a:xfrm>
            <a:off x="3845590" y="4469477"/>
            <a:ext cx="32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 SEŠTEVANJA</a:t>
            </a:r>
          </a:p>
        </p:txBody>
      </p:sp>
    </p:spTree>
    <p:extLst>
      <p:ext uri="{BB962C8B-B14F-4D97-AF65-F5344CB8AC3E}">
        <p14:creationId xmlns:p14="http://schemas.microsoft.com/office/powerpoint/2010/main" val="97241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78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1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Zaznamek 1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MediaBookmark" delay="0">
                        <p:tgtEl>
                          <p14:bmkTgt spid="11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Zaznamek 2"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78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02562C96-19C6-43EE-A863-B24730B73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17" y="769035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A75DE7FC-3ADE-43CC-B6E2-ACDD7B7E5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17" y="1548770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982016" y="517801"/>
            <a:ext cx="7430867" cy="576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94BC50-2EBF-4400-9E03-340B492A7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9" y="909209"/>
            <a:ext cx="6109119" cy="4980261"/>
          </a:xfrm>
          <a:prstGeom prst="rect">
            <a:avLst/>
          </a:prstGeom>
        </p:spPr>
      </p:pic>
      <p:pic>
        <p:nvPicPr>
          <p:cNvPr id="13" name="Picture 2" descr="Prikaži izvorno sliko">
            <a:extLst>
              <a:ext uri="{FF2B5EF4-FFF2-40B4-BE49-F238E27FC236}">
                <a16:creationId xmlns:a16="http://schemas.microsoft.com/office/drawing/2014/main" id="{DCC2A419-B31A-46C1-B98D-58138C2C6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71" y="4462599"/>
            <a:ext cx="1382929" cy="10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6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294268" y="509666"/>
            <a:ext cx="7903819" cy="566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0795BD9-54C7-495D-9B42-F618A7328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57" y="963566"/>
            <a:ext cx="4149209" cy="47720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FCC91D9-7810-431B-B12A-C680114B3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29" y="3110220"/>
            <a:ext cx="2150071" cy="2639398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BD8B2C6-C3BC-4588-A1DC-ED029FBAE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913" y="1535416"/>
            <a:ext cx="609600" cy="609600"/>
          </a:xfrm>
          <a:prstGeom prst="rect">
            <a:avLst/>
          </a:prstGeom>
        </p:spPr>
      </p:pic>
      <p:pic>
        <p:nvPicPr>
          <p:cNvPr id="12" name="Picture 2" descr="Prikaži izvorno sliko">
            <a:extLst>
              <a:ext uri="{FF2B5EF4-FFF2-40B4-BE49-F238E27FC236}">
                <a16:creationId xmlns:a16="http://schemas.microsoft.com/office/drawing/2014/main" id="{E5602A0E-FEB3-4E5D-9860-EBBBBC9DC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87" y="1101211"/>
            <a:ext cx="1994471" cy="14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9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2F6EE0BE-F116-4DCD-80C2-9FC9CE90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881" y="817563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6A8E892A-4CC1-4BC7-8BF1-3A840E3A7E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321" y="666364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5592417" y="493678"/>
            <a:ext cx="4598505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024C66-A769-4DF5-8162-F9EACBE35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55" y="747327"/>
            <a:ext cx="3953427" cy="5525271"/>
          </a:xfrm>
          <a:prstGeom prst="rect">
            <a:avLst/>
          </a:prstGeom>
        </p:spPr>
      </p:pic>
      <p:pic>
        <p:nvPicPr>
          <p:cNvPr id="13" name="Picture 2" descr="Prikaži izvorno sliko">
            <a:extLst>
              <a:ext uri="{FF2B5EF4-FFF2-40B4-BE49-F238E27FC236}">
                <a16:creationId xmlns:a16="http://schemas.microsoft.com/office/drawing/2014/main" id="{20253E2B-C741-447E-AB56-2FD5EA065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29" y="2214866"/>
            <a:ext cx="1801341" cy="13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0BAB66F7-D3EC-4162-AD62-817AA4BA3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624" y="1555407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EE79360E-1402-450A-96B4-6FDF092CF2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2184" y="1215215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EAB9358-5FDA-405B-9E8B-97DBB369BD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791" y="448336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8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2094359" y="753136"/>
            <a:ext cx="9335641" cy="510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D454EC4-2A54-403C-BBE6-F8273DA9D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9" y="1258041"/>
            <a:ext cx="7837400" cy="4096348"/>
          </a:xfrm>
          <a:prstGeom prst="rect">
            <a:avLst/>
          </a:prstGeom>
        </p:spPr>
      </p:pic>
      <p:pic>
        <p:nvPicPr>
          <p:cNvPr id="15" name="Picture 2" descr="Prikaži izvorno sliko">
            <a:extLst>
              <a:ext uri="{FF2B5EF4-FFF2-40B4-BE49-F238E27FC236}">
                <a16:creationId xmlns:a16="http://schemas.microsoft.com/office/drawing/2014/main" id="{4F65666A-6ED1-4B09-A34B-9F7D77E37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59" y="430160"/>
            <a:ext cx="228505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2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7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45726001-9D84-472F-B408-741B19A6A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2" y="2734234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F40A052A-8701-43FF-8851-97FC66C8AF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670" y="4836815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567388" y="483515"/>
            <a:ext cx="11052313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AFE0C3-EC62-4D79-8B0C-5540588FF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6" y="1032495"/>
            <a:ext cx="9925752" cy="4793009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5AA0A57-D7E2-400E-8B1E-825EC04AA942}"/>
              </a:ext>
            </a:extLst>
          </p:cNvPr>
          <p:cNvSpPr/>
          <p:nvPr/>
        </p:nvSpPr>
        <p:spPr>
          <a:xfrm>
            <a:off x="1954423" y="3970183"/>
            <a:ext cx="8499423" cy="1733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56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55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50</Words>
  <Application>Microsoft Office PowerPoint</Application>
  <PresentationFormat>Širokozaslonsko</PresentationFormat>
  <Paragraphs>33</Paragraphs>
  <Slides>13</Slides>
  <Notes>0</Notes>
  <HiddenSlides>0</HiddenSlides>
  <MMClips>18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Marija Zakotnik</dc:creator>
  <cp:lastModifiedBy>Marija Zakotnik</cp:lastModifiedBy>
  <cp:revision>15</cp:revision>
  <dcterms:created xsi:type="dcterms:W3CDTF">2021-04-05T05:09:26Z</dcterms:created>
  <dcterms:modified xsi:type="dcterms:W3CDTF">2021-04-05T07:53:36Z</dcterms:modified>
</cp:coreProperties>
</file>