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6" r:id="rId3"/>
    <p:sldId id="261" r:id="rId4"/>
    <p:sldId id="257" r:id="rId5"/>
    <p:sldId id="263" r:id="rId6"/>
    <p:sldId id="258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7.tmp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9.tm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image" Target="../media/image12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012" y="1571626"/>
            <a:ext cx="8689976" cy="4729162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sl-SI" sz="6000" dirty="0" smtClean="0"/>
              <a:t>            Seštevam </a:t>
            </a:r>
          </a:p>
          <a:p>
            <a:pPr algn="l"/>
            <a:r>
              <a:rPr lang="sl-SI" dirty="0" smtClean="0"/>
              <a:t>            Potrebuješ Delovni zvezek za matematiko</a:t>
            </a:r>
          </a:p>
          <a:p>
            <a:r>
              <a:rPr lang="sl-SI" dirty="0" smtClean="0"/>
              <a:t>str. 65</a:t>
            </a:r>
          </a:p>
          <a:p>
            <a:r>
              <a:rPr lang="sl-SI" dirty="0" smtClean="0"/>
              <a:t>In </a:t>
            </a:r>
            <a:endParaRPr lang="sl-SI" dirty="0"/>
          </a:p>
        </p:txBody>
      </p:sp>
      <p:sp>
        <p:nvSpPr>
          <p:cNvPr id="8" name="AutoShape 6" descr="NAPOLNJENA ŠOLŠKA PUŠČICA PO ŽELJI PRVOŠOLKE - poveča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AutoShape 8" descr="NAPOLNJENA ŠOLŠKA PUŠČICA PO ŽELJI PRVOŠOLKE - povečav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22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612" y="4362779"/>
            <a:ext cx="3152775" cy="1447800"/>
          </a:xfrm>
          <a:prstGeom prst="rect">
            <a:avLst/>
          </a:prstGeom>
        </p:spPr>
      </p:pic>
      <p:pic>
        <p:nvPicPr>
          <p:cNvPr id="11" name="Slika 10" descr="Obrezovanje zaslona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523" y="471322"/>
            <a:ext cx="3037044" cy="3629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Elipsa 17"/>
          <p:cNvSpPr/>
          <p:nvPr/>
        </p:nvSpPr>
        <p:spPr>
          <a:xfrm>
            <a:off x="711433" y="3630527"/>
            <a:ext cx="1952786" cy="18305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6211" y="4241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63293"/>
      </p:ext>
    </p:extLst>
  </p:cSld>
  <p:clrMapOvr>
    <a:masterClrMapping/>
  </p:clrMapOvr>
  <p:transition spd="slow" advTm="1849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837" objId="12"/>
        <p14:triggerEvt type="onClick" time="3837" objId="12"/>
        <p14:stopEvt time="16317" objId="1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Obrezovanje zaslona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66" y="742977"/>
            <a:ext cx="8673604" cy="4900584"/>
          </a:xfrm>
          <a:prstGeom prst="rect">
            <a:avLst/>
          </a:prstGeom>
        </p:spPr>
      </p:pic>
      <p:sp>
        <p:nvSpPr>
          <p:cNvPr id="17" name="PoljeZBesedilom 16"/>
          <p:cNvSpPr txBox="1"/>
          <p:nvPr/>
        </p:nvSpPr>
        <p:spPr>
          <a:xfrm>
            <a:off x="3069976" y="4627899"/>
            <a:ext cx="601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/>
              <a:t>3</a:t>
            </a:r>
            <a:endParaRPr lang="sl-SI" sz="6000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3927398" y="4627899"/>
            <a:ext cx="601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/>
              <a:t>2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4718469" y="4627898"/>
            <a:ext cx="601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/>
              <a:t>5</a:t>
            </a:r>
          </a:p>
        </p:txBody>
      </p:sp>
      <p:sp>
        <p:nvSpPr>
          <p:cNvPr id="25" name="Elipsa 24"/>
          <p:cNvSpPr/>
          <p:nvPr/>
        </p:nvSpPr>
        <p:spPr>
          <a:xfrm>
            <a:off x="346784" y="2644114"/>
            <a:ext cx="1952786" cy="1983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bmkLst>
                    <p14:bmk name="Zaznamek 1" time="26346.2498"/>
                    <p14:bmk name="Zaznamek 2" time="33145.6701"/>
                    <p14:bmk name="Zaznamek 3" time="38564.0543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8377" y="333120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9637530"/>
      </p:ext>
    </p:extLst>
  </p:cSld>
  <p:clrMapOvr>
    <a:masterClrMapping/>
  </p:clrMapOvr>
  <p:transition spd="slow" advClick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5352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9" bmkName="Zazname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9" bmkName="Zaznamek 1"/>
                      </p:tgtEl>
                    </p:cond>
                  </p:nextCondLst>
                </p:seq>
                <p:seq concurrent="1" nextAc="seek">
                  <p:cTn id="13" restart="whenNotActive" fill="hold" evtFilter="cancelBubble" nodeType="interactiveSeq">
                    <p:stCondLst>
                      <p:cond evt="onMediaBookmark" delay="0">
                        <p:tgtEl>
                          <p14:bmkTgt spid="9" bmkName="Zaznamek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" fill="hold">
                          <p:stCondLst>
                            <p:cond delay="0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9" bmkName="Zaznamek 2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MediaBookmark" delay="0">
                        <p:tgtEl>
                          <p14:bmkTgt spid="9" bmkName="Zaznamek 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9" bmkName="Zaznamek 3"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45352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</p:timing>
    </mc:Fallback>
  </mc:AlternateContent>
  <p:extLst mod="1">
    <p:ext uri="{E180D4A7-C9FB-4DFB-919C-405C955672EB}">
      <p14:showEvtLst xmlns:p14="http://schemas.microsoft.com/office/powerpoint/2010/main">
        <p14:playEvt time="35" objId="6"/>
        <p14:stopEvt time="165069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3</a:t>
            </a:r>
            <a:endParaRPr lang="sl-SI" dirty="0"/>
          </a:p>
        </p:txBody>
      </p:sp>
      <p:pic>
        <p:nvPicPr>
          <p:cNvPr id="4" name="Slika 3" descr="Obrezovanje zaslona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09" y="742978"/>
            <a:ext cx="8673604" cy="4900584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3027114" y="4627899"/>
            <a:ext cx="601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sl-SI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3955082" y="4627899"/>
            <a:ext cx="601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l-SI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4717579" y="4627899"/>
            <a:ext cx="601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5881600" y="4627895"/>
            <a:ext cx="601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6651116" y="4627899"/>
            <a:ext cx="601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7507188" y="4627898"/>
            <a:ext cx="601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8622704" y="4627897"/>
            <a:ext cx="601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9550672" y="4627897"/>
            <a:ext cx="601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sl-SI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10364540" y="4598065"/>
            <a:ext cx="601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34" y="2635806"/>
            <a:ext cx="1975275" cy="2005758"/>
          </a:xfrm>
          <a:prstGeom prst="rect">
            <a:avLst/>
          </a:prstGeom>
        </p:spPr>
      </p:pic>
      <p:pic>
        <p:nvPicPr>
          <p:cNvPr id="1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1071" y="3311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09557"/>
      </p:ext>
    </p:extLst>
  </p:cSld>
  <p:clrMapOvr>
    <a:masterClrMapping/>
  </p:clrMapOvr>
  <p:transition spd="slow" advTm="746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 descr="Obrezovanje zaslona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29" y="1366553"/>
            <a:ext cx="8462367" cy="458760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83" y="2597340"/>
            <a:ext cx="1975275" cy="2005758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1012" y="33555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23897"/>
      </p:ext>
    </p:extLst>
  </p:cSld>
  <p:clrMapOvr>
    <a:masterClrMapping/>
  </p:clrMapOvr>
  <p:transition spd="slow" advTm="243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31" y="2426121"/>
            <a:ext cx="1975275" cy="200575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2 + 1 = 3</a:t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 descr="Obrezovanje zaslona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833" y="1524600"/>
            <a:ext cx="7696722" cy="4172532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700838" y="3235335"/>
            <a:ext cx="250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2 + 1 = 3</a:t>
            </a:r>
            <a:endParaRPr lang="sl-SI" sz="36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9208294" y="3235335"/>
            <a:ext cx="250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2 + 2 = 4</a:t>
            </a:r>
            <a:endParaRPr lang="sl-SI" sz="36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707982" y="3235335"/>
            <a:ext cx="250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2 + 1 = 3</a:t>
            </a:r>
            <a:endParaRPr lang="sl-SI" sz="3600" dirty="0"/>
          </a:p>
        </p:txBody>
      </p:sp>
      <p:sp>
        <p:nvSpPr>
          <p:cNvPr id="5" name="Pravokotnik 4"/>
          <p:cNvSpPr/>
          <p:nvPr/>
        </p:nvSpPr>
        <p:spPr>
          <a:xfrm>
            <a:off x="4197748" y="5050801"/>
            <a:ext cx="2071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dirty="0" smtClean="0"/>
              <a:t>3 </a:t>
            </a:r>
            <a:r>
              <a:rPr lang="sl-SI" sz="3600" dirty="0"/>
              <a:t>+ 1 = </a:t>
            </a:r>
            <a:r>
              <a:rPr lang="sl-SI" sz="3600" dirty="0" smtClean="0"/>
              <a:t>4</a:t>
            </a:r>
            <a:endParaRPr lang="sl-SI" sz="3600" dirty="0"/>
          </a:p>
        </p:txBody>
      </p:sp>
      <p:sp>
        <p:nvSpPr>
          <p:cNvPr id="12" name="Pravokotnik 11"/>
          <p:cNvSpPr/>
          <p:nvPr/>
        </p:nvSpPr>
        <p:spPr>
          <a:xfrm>
            <a:off x="6707982" y="5050801"/>
            <a:ext cx="2071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dirty="0" smtClean="0"/>
              <a:t>1 </a:t>
            </a:r>
            <a:r>
              <a:rPr lang="sl-SI" sz="3600" dirty="0"/>
              <a:t>+ 1 = </a:t>
            </a:r>
            <a:r>
              <a:rPr lang="sl-SI" sz="3600" dirty="0" smtClean="0"/>
              <a:t>2</a:t>
            </a:r>
            <a:endParaRPr lang="sl-SI" sz="3600" dirty="0"/>
          </a:p>
        </p:txBody>
      </p:sp>
      <p:sp>
        <p:nvSpPr>
          <p:cNvPr id="13" name="Pravokotnik 12"/>
          <p:cNvSpPr/>
          <p:nvPr/>
        </p:nvSpPr>
        <p:spPr>
          <a:xfrm>
            <a:off x="9208294" y="5050801"/>
            <a:ext cx="2071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dirty="0"/>
              <a:t>2 </a:t>
            </a:r>
            <a:r>
              <a:rPr lang="sl-SI" sz="3600" dirty="0" smtClean="0"/>
              <a:t>+ 3 </a:t>
            </a:r>
            <a:r>
              <a:rPr lang="sl-SI" sz="3600" dirty="0"/>
              <a:t>= </a:t>
            </a:r>
            <a:r>
              <a:rPr lang="sl-SI" sz="3600" dirty="0" smtClean="0"/>
              <a:t>5</a:t>
            </a:r>
            <a:endParaRPr lang="sl-SI" sz="36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5797661" y="3278512"/>
            <a:ext cx="47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5</a:t>
            </a:r>
            <a:endParaRPr lang="sl-SI" sz="3600" dirty="0"/>
          </a:p>
        </p:txBody>
      </p:sp>
      <p:pic>
        <p:nvPicPr>
          <p:cNvPr id="1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1012" y="31420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59878"/>
      </p:ext>
    </p:extLst>
  </p:cSld>
  <p:clrMapOvr>
    <a:masterClrMapping/>
  </p:clrMapOvr>
  <p:transition spd="slow" advTm="772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 descr="Obrezovanje zaslona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57" y="1300785"/>
            <a:ext cx="8215312" cy="4138870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874552" y="2459591"/>
            <a:ext cx="1952786" cy="1983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8885" y="31466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27517"/>
      </p:ext>
    </p:extLst>
  </p:cSld>
  <p:clrMapOvr>
    <a:masterClrMapping/>
  </p:clrMapOvr>
  <p:transition spd="slow" advTm="306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 descr="Obrezovanje zaslona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6" y="1476117"/>
            <a:ext cx="8215312" cy="413887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679532" y="2328863"/>
            <a:ext cx="514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sl-SI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7679532" y="3036749"/>
            <a:ext cx="378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sl-SI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7679532" y="4512053"/>
            <a:ext cx="514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sl-SI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7679532" y="3777316"/>
            <a:ext cx="514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sl-SI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69" y="2774437"/>
            <a:ext cx="1975275" cy="2005758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11632" y="35051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28342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742" y="2743440"/>
            <a:ext cx="1975275" cy="2005758"/>
          </a:xfrm>
          <a:prstGeom prst="rect">
            <a:avLst/>
          </a:prstGeom>
        </p:spPr>
      </p:pic>
      <p:pic>
        <p:nvPicPr>
          <p:cNvPr id="4098" name="Picture 2" descr="http://shrani.si/f/U/Yn/4tDpvP5N/ploskamo-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87" y="1160463"/>
            <a:ext cx="6379099" cy="486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9579" y="34415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09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5|23.8|22.5"/>
</p:tagLst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1706</TotalTime>
  <Words>66</Words>
  <Application>Microsoft Office PowerPoint</Application>
  <PresentationFormat>Širokozaslonsko</PresentationFormat>
  <Paragraphs>29</Paragraphs>
  <Slides>8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Tw Cen MT</vt:lpstr>
      <vt:lpstr>Kapljica</vt:lpstr>
      <vt:lpstr>PowerPointova predstavitev</vt:lpstr>
      <vt:lpstr>PowerPointova predstavitev</vt:lpstr>
      <vt:lpstr>3</vt:lpstr>
      <vt:lpstr>PowerPointova predstavitev</vt:lpstr>
      <vt:lpstr>2 + 1 = 3 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SIO</dc:creator>
  <cp:lastModifiedBy>SIO</cp:lastModifiedBy>
  <cp:revision>46</cp:revision>
  <dcterms:created xsi:type="dcterms:W3CDTF">2020-11-26T19:40:07Z</dcterms:created>
  <dcterms:modified xsi:type="dcterms:W3CDTF">2020-11-28T21:04:53Z</dcterms:modified>
</cp:coreProperties>
</file>