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59" r:id="rId4"/>
    <p:sldId id="264" r:id="rId5"/>
    <p:sldId id="262" r:id="rId6"/>
    <p:sldId id="269" r:id="rId7"/>
    <p:sldId id="266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25" autoAdjust="0"/>
  </p:normalViewPr>
  <p:slideViewPr>
    <p:cSldViewPr snapToGrid="0">
      <p:cViewPr varScale="1">
        <p:scale>
          <a:sx n="105" d="100"/>
          <a:sy n="105" d="100"/>
        </p:scale>
        <p:origin x="21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3DE86-3DE0-4EBB-9815-E944A58DAE77}" type="datetimeFigureOut">
              <a:rPr lang="sl-SI" smtClean="0"/>
              <a:t>24. 06. 2020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8C677-F7BD-49B0-B27A-0DE10209C57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53732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0DECF-44F6-4E76-8BE6-46B443CB439F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5909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hyperlink" Target="https://www.hiclipart.com/free-transparent-background-png-clipart-imevm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166171" y="212834"/>
            <a:ext cx="8001000" cy="2971801"/>
          </a:xfrm>
        </p:spPr>
        <p:txBody>
          <a:bodyPr>
            <a:normAutofit/>
          </a:bodyPr>
          <a:lstStyle/>
          <a:p>
            <a:pPr algn="ctr"/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Pravilno  umivanje        zob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ALI  ŠE  ZNAŠ ?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862" y="3492216"/>
            <a:ext cx="3206477" cy="2298984"/>
          </a:xfrm>
          <a:prstGeom prst="rect">
            <a:avLst/>
          </a:prstGeom>
        </p:spPr>
      </p:pic>
      <p:pic>
        <p:nvPicPr>
          <p:cNvPr id="5" name="Recording_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4107" y="4070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2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Comic Sans MS" panose="030F0702030302020204" pitchFamily="66" charset="0"/>
              </a:rPr>
              <a:t>KAJ  POTREBUJEMO ?                              </a:t>
            </a:r>
            <a:br>
              <a:rPr lang="sl-SI" dirty="0">
                <a:latin typeface="Comic Sans MS" panose="030F0702030302020204" pitchFamily="66" charset="0"/>
              </a:rPr>
            </a:br>
            <a:endParaRPr lang="sl-SI" dirty="0">
              <a:latin typeface="Comic Sans MS" panose="030F0702030302020204" pitchFamily="66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381" y="2040649"/>
            <a:ext cx="2619375" cy="174307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23" y="1497724"/>
            <a:ext cx="2000250" cy="22860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564" y="1650124"/>
            <a:ext cx="2143125" cy="2133600"/>
          </a:xfrm>
          <a:prstGeom prst="rect">
            <a:avLst/>
          </a:prstGeom>
        </p:spPr>
      </p:pic>
      <p:pic>
        <p:nvPicPr>
          <p:cNvPr id="10" name="Recording_55">
            <a:hlinkClick r:id="" action="ppaction://media"/>
            <a:extLst>
              <a:ext uri="{FF2B5EF4-FFF2-40B4-BE49-F238E27FC236}">
                <a16:creationId xmlns:a16="http://schemas.microsoft.com/office/drawing/2014/main" id="{B4F22B4D-0EF9-4F45-B7D1-1C442CCFD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76096" y="3575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3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1197735" y="528034"/>
            <a:ext cx="83712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latin typeface="Comic Sans MS" panose="030F0702030302020204" pitchFamily="66" charset="0"/>
              </a:rPr>
              <a:t>PA ZAČNIVA! </a:t>
            </a:r>
          </a:p>
          <a:p>
            <a:endParaRPr lang="sl-SI" sz="3200" b="1" dirty="0">
              <a:latin typeface="Comic Sans MS" panose="030F0702030302020204" pitchFamily="66" charset="0"/>
            </a:endParaRPr>
          </a:p>
          <a:p>
            <a:r>
              <a:rPr lang="sl-SI" sz="3200" b="1" dirty="0">
                <a:latin typeface="Comic Sans MS" panose="030F0702030302020204" pitchFamily="66" charset="0"/>
              </a:rPr>
              <a:t>VZEMI ZOBNO ŠČETKO, </a:t>
            </a:r>
          </a:p>
          <a:p>
            <a:r>
              <a:rPr lang="sl-SI" sz="3200" b="1" dirty="0">
                <a:latin typeface="Comic Sans MS" panose="030F0702030302020204" pitchFamily="66" charset="0"/>
              </a:rPr>
              <a:t>JO ZMOČI,</a:t>
            </a:r>
          </a:p>
          <a:p>
            <a:r>
              <a:rPr lang="sl-SI" sz="3200" b="1" dirty="0">
                <a:latin typeface="Comic Sans MS" panose="030F0702030302020204" pitchFamily="66" charset="0"/>
              </a:rPr>
              <a:t>DODAJ ZOBNO PASTO </a:t>
            </a:r>
          </a:p>
          <a:p>
            <a:r>
              <a:rPr lang="sl-SI" sz="3200" b="1" dirty="0">
                <a:latin typeface="Comic Sans MS" panose="030F0702030302020204" pitchFamily="66" charset="0"/>
              </a:rPr>
              <a:t>IN SE POMAKNI NA NASLEDNJO STRAN. </a:t>
            </a:r>
          </a:p>
          <a:p>
            <a:endParaRPr lang="sl-SI" sz="3200" b="1" dirty="0">
              <a:latin typeface="Comic Sans MS" panose="030F0702030302020204" pitchFamily="66" charset="0"/>
            </a:endParaRPr>
          </a:p>
          <a:p>
            <a:r>
              <a:rPr lang="sl-SI" sz="3200" b="1" dirty="0">
                <a:latin typeface="Comic Sans MS" panose="030F0702030302020204" pitchFamily="66" charset="0"/>
              </a:rPr>
              <a:t>TAM TE ŽE ČAKA PIKI!</a:t>
            </a:r>
          </a:p>
        </p:txBody>
      </p:sp>
      <p:pic>
        <p:nvPicPr>
          <p:cNvPr id="7" name="Recording_1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9865" y="1423563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841" y="3604935"/>
            <a:ext cx="3367386" cy="224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94446" y="302857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sl-SI" b="1" dirty="0">
                <a:latin typeface="Comic Sans MS" panose="030F0702030302020204" pitchFamily="66" charset="0"/>
              </a:rPr>
              <a:t>FILM S PRIKAZOM PRAVILNEGA UMIVANJA ZOB – KLIKNI NA IKONO..</a:t>
            </a:r>
          </a:p>
        </p:txBody>
      </p:sp>
      <p:pic>
        <p:nvPicPr>
          <p:cNvPr id="1029" name="Picture 5" descr="C:\Users\Zob_prev\Desktop\posnetki ppt 1., 2., 3.r\20200605_0946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9" y="2001948"/>
            <a:ext cx="2310858" cy="396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235" y="2001948"/>
            <a:ext cx="3264169" cy="476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Umivanje zo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7376" y="200194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3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7591" y="402943"/>
            <a:ext cx="8534400" cy="1507067"/>
          </a:xfrm>
        </p:spPr>
        <p:txBody>
          <a:bodyPr/>
          <a:lstStyle/>
          <a:p>
            <a:r>
              <a:rPr lang="sl-SI" b="1" cap="none" dirty="0">
                <a:latin typeface="Comic Sans MS" panose="030F0702030302020204" pitchFamily="66" charset="0"/>
              </a:rPr>
              <a:t>TAKO….. , PA TI JE USPELO!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391" y="1884964"/>
            <a:ext cx="5673211" cy="378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77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34662" y="298602"/>
            <a:ext cx="8534400" cy="1536396"/>
          </a:xfrm>
        </p:spPr>
        <p:txBody>
          <a:bodyPr/>
          <a:lstStyle/>
          <a:p>
            <a:r>
              <a:rPr lang="sl-SI" dirty="0"/>
              <a:t>naredi test čiščenja zob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347358" y="2097087"/>
            <a:ext cx="7700054" cy="3694113"/>
          </a:xfrm>
        </p:spPr>
        <p:txBody>
          <a:bodyPr>
            <a:normAutofit/>
          </a:bodyPr>
          <a:lstStyle/>
          <a:p>
            <a:r>
              <a:rPr lang="sl-SI" dirty="0"/>
              <a:t>RAZGRIZI TABLETO </a:t>
            </a:r>
          </a:p>
          <a:p>
            <a:r>
              <a:rPr lang="sl-SI" dirty="0"/>
              <a:t>IZPLJUNI IN SPLAKNI </a:t>
            </a:r>
          </a:p>
          <a:p>
            <a:r>
              <a:rPr lang="sl-SI" dirty="0"/>
              <a:t>POGLEJ</a:t>
            </a:r>
          </a:p>
          <a:p>
            <a:r>
              <a:rPr lang="sl-SI" dirty="0"/>
              <a:t>PONOVNO OČISTI, ČE JE POTREBNO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88" y="3429000"/>
            <a:ext cx="1995928" cy="1995928"/>
          </a:xfrm>
          <a:prstGeom prst="rect">
            <a:avLst/>
          </a:prstGeom>
        </p:spPr>
      </p:pic>
      <p:pic>
        <p:nvPicPr>
          <p:cNvPr id="4" name="Recording_10">
            <a:hlinkClick r:id="" action="ppaction://media"/>
            <a:extLst>
              <a:ext uri="{FF2B5EF4-FFF2-40B4-BE49-F238E27FC236}">
                <a16:creationId xmlns:a16="http://schemas.microsoft.com/office/drawing/2014/main" id="{F1D9C5AC-3C5B-4463-A811-694908308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5941" y="10550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2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67845" y="818962"/>
            <a:ext cx="7993597" cy="1507067"/>
          </a:xfrm>
        </p:spPr>
        <p:txBody>
          <a:bodyPr>
            <a:normAutofit/>
          </a:bodyPr>
          <a:lstStyle/>
          <a:p>
            <a:pPr algn="ctr"/>
            <a:r>
              <a:rPr lang="sl-SI" sz="4800" b="1" dirty="0">
                <a:latin typeface="Comic Sans MS" panose="030F0702030302020204" pitchFamily="66" charset="0"/>
              </a:rPr>
              <a:t>NALOGA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3" y="113602"/>
            <a:ext cx="2685752" cy="405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esna puščica 4"/>
          <p:cNvSpPr/>
          <p:nvPr/>
        </p:nvSpPr>
        <p:spPr>
          <a:xfrm>
            <a:off x="5332626" y="503267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oljeZBesedilom 5"/>
          <p:cNvSpPr txBox="1"/>
          <p:nvPr/>
        </p:nvSpPr>
        <p:spPr>
          <a:xfrm>
            <a:off x="1493949" y="5032679"/>
            <a:ext cx="4482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latin typeface="Comic Sans MS" panose="030F0702030302020204" pitchFamily="66" charset="0"/>
              </a:rPr>
              <a:t>NATISNI SLIKO</a:t>
            </a:r>
          </a:p>
        </p:txBody>
      </p:sp>
      <p:sp>
        <p:nvSpPr>
          <p:cNvPr id="12" name="Pravokotnik 11"/>
          <p:cNvSpPr/>
          <p:nvPr/>
        </p:nvSpPr>
        <p:spPr>
          <a:xfrm>
            <a:off x="6954978" y="4677058"/>
            <a:ext cx="50184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>
                <a:solidFill>
                  <a:schemeClr val="bg1">
                    <a:lumMod val="95000"/>
                    <a:lumOff val="5000"/>
                  </a:schemeClr>
                </a:solidFill>
                <a:hlinkClick r:id="rId5"/>
              </a:rPr>
              <a:t>https://www.hiclipart.com/free-transparent-background-png-clipart-imevm</a:t>
            </a:r>
            <a:endParaRPr lang="sl-SI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8C12348F-C652-4C78-9F30-D4308B2FB61D}"/>
              </a:ext>
            </a:extLst>
          </p:cNvPr>
          <p:cNvSpPr/>
          <p:nvPr/>
        </p:nvSpPr>
        <p:spPr>
          <a:xfrm>
            <a:off x="4243362" y="2073113"/>
            <a:ext cx="22028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l-SI" dirty="0"/>
          </a:p>
          <a:p>
            <a:r>
              <a:rPr lang="sl-SI" dirty="0"/>
              <a:t>NATISNI SLIKO ZOB</a:t>
            </a: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09AC9006-4161-48B1-A884-20CC8E9E8669}"/>
              </a:ext>
            </a:extLst>
          </p:cNvPr>
          <p:cNvSpPr/>
          <p:nvPr/>
        </p:nvSpPr>
        <p:spPr>
          <a:xfrm>
            <a:off x="4150392" y="2867612"/>
            <a:ext cx="53544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POGLEJ SE V OGLEDALO</a:t>
            </a:r>
          </a:p>
          <a:p>
            <a:endParaRPr lang="sl-SI" dirty="0"/>
          </a:p>
          <a:p>
            <a:r>
              <a:rPr lang="sl-SI" dirty="0"/>
              <a:t>POBARVAJ ZOBE</a:t>
            </a:r>
          </a:p>
        </p:txBody>
      </p:sp>
      <p:pic>
        <p:nvPicPr>
          <p:cNvPr id="8" name="Recording_11">
            <a:hlinkClick r:id="" action="ppaction://media"/>
            <a:extLst>
              <a:ext uri="{FF2B5EF4-FFF2-40B4-BE49-F238E27FC236}">
                <a16:creationId xmlns:a16="http://schemas.microsoft.com/office/drawing/2014/main" id="{DB8235E5-F3FB-4974-8466-83A7FD2CA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7731" y="20202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480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540912" y="1107583"/>
            <a:ext cx="102258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sl-SI" sz="4400" b="1" dirty="0">
                <a:latin typeface="Comic Sans MS" panose="030F0702030302020204" pitchFamily="66" charset="0"/>
              </a:rPr>
              <a:t>ŽELIM TI LEPE POČITNICE IN ŠE NAPREJ USPEŠNO IN ZAVZETO SKRB ZA TVOJE ZOBE!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492" y="3429000"/>
            <a:ext cx="3781168" cy="28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23" y="3524249"/>
            <a:ext cx="3235014" cy="323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AE68D498-AA1D-4B13-A2F8-826EA4FFB260}"/>
              </a:ext>
            </a:extLst>
          </p:cNvPr>
          <p:cNvSpPr txBox="1"/>
          <p:nvPr/>
        </p:nvSpPr>
        <p:spPr>
          <a:xfrm>
            <a:off x="4037509" y="4279769"/>
            <a:ext cx="37811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l-SI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Zobna asistentka</a:t>
            </a:r>
          </a:p>
          <a:p>
            <a:r>
              <a:rPr lang="sl-SI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KATARINA</a:t>
            </a:r>
          </a:p>
        </p:txBody>
      </p:sp>
      <p:pic>
        <p:nvPicPr>
          <p:cNvPr id="5" name="Recording_zadnji">
            <a:hlinkClick r:id="" action="ppaction://media"/>
            <a:extLst>
              <a:ext uri="{FF2B5EF4-FFF2-40B4-BE49-F238E27FC236}">
                <a16:creationId xmlns:a16="http://schemas.microsoft.com/office/drawing/2014/main" id="{2E612935-EEB8-48EE-B1EF-B769B53EE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2318" y="33830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352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zina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454</TotalTime>
  <Words>106</Words>
  <Application>Microsoft Office PowerPoint</Application>
  <PresentationFormat>Širokozaslonsko</PresentationFormat>
  <Paragraphs>31</Paragraphs>
  <Slides>8</Slides>
  <Notes>1</Notes>
  <HiddenSlides>0</HiddenSlides>
  <MMClips>7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3" baseType="lpstr">
      <vt:lpstr>Calibri</vt:lpstr>
      <vt:lpstr>Century Gothic</vt:lpstr>
      <vt:lpstr>Comic Sans MS</vt:lpstr>
      <vt:lpstr>Wingdings 3</vt:lpstr>
      <vt:lpstr>Rezina</vt:lpstr>
      <vt:lpstr>Pravilno  umivanje        zob</vt:lpstr>
      <vt:lpstr>KAJ  POTREBUJEMO ?                               </vt:lpstr>
      <vt:lpstr>PowerPointova predstavitev</vt:lpstr>
      <vt:lpstr>FILM S PRIKAZOM PRAVILNEGA UMIVANJA ZOB – KLIKNI NA IKONO..</vt:lpstr>
      <vt:lpstr>TAKO….. , PA TI JE USPELO!</vt:lpstr>
      <vt:lpstr>naredi test čiščenja zob</vt:lpstr>
      <vt:lpstr>NALOGA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Pravilno  umivanje        zob</dc:title>
  <dc:creator>Irena Gortnar</dc:creator>
  <cp:lastModifiedBy>Jerneja Bokal</cp:lastModifiedBy>
  <cp:revision>51</cp:revision>
  <dcterms:created xsi:type="dcterms:W3CDTF">2020-05-29T07:15:30Z</dcterms:created>
  <dcterms:modified xsi:type="dcterms:W3CDTF">2020-06-24T09:39:09Z</dcterms:modified>
</cp:coreProperties>
</file>