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61" r:id="rId4"/>
    <p:sldId id="262" r:id="rId5"/>
    <p:sldId id="265" r:id="rId6"/>
    <p:sldId id="28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1B62-6DDF-482E-84AD-A3CC1095BB31}" type="datetimeFigureOut">
              <a:rPr lang="sl-SI" smtClean="0"/>
              <a:t>1. 12. 2020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9058-63AD-45AA-8B78-781F49EDC4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213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1B62-6DDF-482E-84AD-A3CC1095BB31}" type="datetimeFigureOut">
              <a:rPr lang="sl-SI" smtClean="0"/>
              <a:t>1. 12. 2020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9058-63AD-45AA-8B78-781F49EDC4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674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1B62-6DDF-482E-84AD-A3CC1095BB31}" type="datetimeFigureOut">
              <a:rPr lang="sl-SI" smtClean="0"/>
              <a:t>1. 12. 2020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9058-63AD-45AA-8B78-781F49EDC4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365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1B62-6DDF-482E-84AD-A3CC1095BB31}" type="datetimeFigureOut">
              <a:rPr lang="sl-SI" smtClean="0"/>
              <a:t>1. 12. 2020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9058-63AD-45AA-8B78-781F49EDC4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87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1B62-6DDF-482E-84AD-A3CC1095BB31}" type="datetimeFigureOut">
              <a:rPr lang="sl-SI" smtClean="0"/>
              <a:t>1. 12. 2020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9058-63AD-45AA-8B78-781F49EDC4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157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1B62-6DDF-482E-84AD-A3CC1095BB31}" type="datetimeFigureOut">
              <a:rPr lang="sl-SI" smtClean="0"/>
              <a:t>1. 12. 2020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9058-63AD-45AA-8B78-781F49EDC4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111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1B62-6DDF-482E-84AD-A3CC1095BB31}" type="datetimeFigureOut">
              <a:rPr lang="sl-SI" smtClean="0"/>
              <a:t>1. 12. 2020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9058-63AD-45AA-8B78-781F49EDC4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526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1B62-6DDF-482E-84AD-A3CC1095BB31}" type="datetimeFigureOut">
              <a:rPr lang="sl-SI" smtClean="0"/>
              <a:t>1. 12. 2020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9058-63AD-45AA-8B78-781F49EDC4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490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1B62-6DDF-482E-84AD-A3CC1095BB31}" type="datetimeFigureOut">
              <a:rPr lang="sl-SI" smtClean="0"/>
              <a:t>1. 12. 2020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9058-63AD-45AA-8B78-781F49EDC4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960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1B62-6DDF-482E-84AD-A3CC1095BB31}" type="datetimeFigureOut">
              <a:rPr lang="sl-SI" smtClean="0"/>
              <a:t>1. 12. 2020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9058-63AD-45AA-8B78-781F49EDC4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506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1B62-6DDF-482E-84AD-A3CC1095BB31}" type="datetimeFigureOut">
              <a:rPr lang="sl-SI" smtClean="0"/>
              <a:t>1. 12. 2020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9058-63AD-45AA-8B78-781F49EDC4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782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61B62-6DDF-482E-84AD-A3CC1095BB31}" type="datetimeFigureOut">
              <a:rPr lang="sl-SI" smtClean="0"/>
              <a:t>1. 12. 2020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B9058-63AD-45AA-8B78-781F49EDC4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052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4a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4" Type="http://schemas.openxmlformats.org/officeDocument/2006/relationships/audio" Target="../media/media3.m4a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5.m4a"/><Relationship Id="rId7" Type="http://schemas.openxmlformats.org/officeDocument/2006/relationships/image" Target="../media/image7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7.m4a"/><Relationship Id="rId7" Type="http://schemas.openxmlformats.org/officeDocument/2006/relationships/image" Target="../media/image8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9.m4a"/><Relationship Id="rId7" Type="http://schemas.openxmlformats.org/officeDocument/2006/relationships/image" Target="../media/image8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70552" y="890228"/>
            <a:ext cx="4710862" cy="5066398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1745291" y="610997"/>
            <a:ext cx="58281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SEŠTEVANJE</a:t>
            </a:r>
          </a:p>
        </p:txBody>
      </p:sp>
      <p:sp>
        <p:nvSpPr>
          <p:cNvPr id="2" name="Pravokotnik 1"/>
          <p:cNvSpPr/>
          <p:nvPr/>
        </p:nvSpPr>
        <p:spPr>
          <a:xfrm>
            <a:off x="1745291" y="4710410"/>
            <a:ext cx="54734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KOLIKO JE </a:t>
            </a:r>
          </a:p>
          <a:p>
            <a:pPr algn="ctr"/>
            <a:r>
              <a:rPr lang="sl-SI" sz="54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VSE SKUPAJ</a:t>
            </a:r>
            <a:r>
              <a:rPr lang="sl-SI" sz="54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B10EB989-C372-4338-AE99-03D56CB29B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8941" y="2925417"/>
            <a:ext cx="609600" cy="6096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E804EE2-2C33-4CA4-8F87-2BC86C086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9513" y="2521018"/>
            <a:ext cx="1418397" cy="141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2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8954" y="2579078"/>
            <a:ext cx="4443046" cy="166762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8720" y="1690689"/>
            <a:ext cx="3819064" cy="314758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9615" y1="73846" x2="49615" y2="73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7452" y="3036277"/>
            <a:ext cx="486109" cy="486109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3152751" y="5020760"/>
            <a:ext cx="5843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/>
              <a:t>IN NA KONCU IMAMO VEČ KOT NA ZAČETKU. </a:t>
            </a:r>
          </a:p>
        </p:txBody>
      </p:sp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07B154C7-3171-4EFC-B2DE-9C84015E2A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3182" y="5482425"/>
            <a:ext cx="609600" cy="609600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98D48D03-2EF2-4F61-BB54-3380FB295F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3182" y="10435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94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25259" y="5626550"/>
            <a:ext cx="1588733" cy="1325563"/>
          </a:xfrm>
        </p:spPr>
        <p:txBody>
          <a:bodyPr/>
          <a:lstStyle/>
          <a:p>
            <a:r>
              <a:rPr lang="sl-SI" dirty="0"/>
              <a:t>2 + 3=</a:t>
            </a:r>
          </a:p>
        </p:txBody>
      </p:sp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BCE3CD5C-69DD-4322-ABBA-3093D3CA86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8650" y="418307"/>
            <a:ext cx="609600" cy="60960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BFBC3752-0146-4A50-A89C-03E859EF58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t="5151" r="53668" b="66522"/>
          <a:stretch/>
        </p:blipFill>
        <p:spPr>
          <a:xfrm>
            <a:off x="2653782" y="596361"/>
            <a:ext cx="5312459" cy="5280557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509EA4EC-C307-42C4-AD30-8D1A12EF984B}"/>
              </a:ext>
            </a:extLst>
          </p:cNvPr>
          <p:cNvSpPr txBox="1"/>
          <p:nvPr/>
        </p:nvSpPr>
        <p:spPr>
          <a:xfrm>
            <a:off x="6076332" y="5904612"/>
            <a:ext cx="422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5</a:t>
            </a:r>
          </a:p>
        </p:txBody>
      </p:sp>
      <p:pic>
        <p:nvPicPr>
          <p:cNvPr id="16" name="Posnet zvok">
            <a:hlinkClick r:id="" action="ppaction://media"/>
            <a:extLst>
              <a:ext uri="{FF2B5EF4-FFF2-40B4-BE49-F238E27FC236}">
                <a16:creationId xmlns:a16="http://schemas.microsoft.com/office/drawing/2014/main" id="{6C5DFDBB-8400-4B1B-8CAA-FAEA62FDFA9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9731" y="5752633"/>
            <a:ext cx="609600" cy="6096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1468" y="4541778"/>
            <a:ext cx="139610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0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7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8" t="64733" r="5613" b="7596"/>
          <a:stretch/>
        </p:blipFill>
        <p:spPr>
          <a:xfrm>
            <a:off x="3096176" y="779186"/>
            <a:ext cx="5357446" cy="5299628"/>
          </a:xfrm>
          <a:ln w="76200">
            <a:solidFill>
              <a:schemeClr val="accent4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932" y="2711452"/>
            <a:ext cx="1396105" cy="1335140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AFC6A8A2-062C-43FC-B266-37F476135D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57613" y="1385889"/>
            <a:ext cx="609600" cy="609600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E457BD4-168E-4BF1-B404-36556E784BEC}"/>
              </a:ext>
            </a:extLst>
          </p:cNvPr>
          <p:cNvSpPr txBox="1"/>
          <p:nvPr/>
        </p:nvSpPr>
        <p:spPr>
          <a:xfrm>
            <a:off x="961929" y="4179036"/>
            <a:ext cx="1578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2 + 1= 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BC65413-133D-4D07-BCED-DB44E22D6638}"/>
              </a:ext>
            </a:extLst>
          </p:cNvPr>
          <p:cNvSpPr txBox="1"/>
          <p:nvPr/>
        </p:nvSpPr>
        <p:spPr>
          <a:xfrm>
            <a:off x="2393811" y="4198984"/>
            <a:ext cx="702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3</a:t>
            </a:r>
          </a:p>
        </p:txBody>
      </p:sp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B6D27B2A-054D-49C0-80BE-B402531E46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57613" y="51726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t="34586" r="53300" b="37422"/>
          <a:stretch/>
        </p:blipFill>
        <p:spPr>
          <a:xfrm>
            <a:off x="3170837" y="844419"/>
            <a:ext cx="4753963" cy="4664824"/>
          </a:xfrm>
          <a:ln w="76200">
            <a:solidFill>
              <a:schemeClr val="accent4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471" y="2761430"/>
            <a:ext cx="1396105" cy="1335140"/>
          </a:xfrm>
          <a:prstGeom prst="rect">
            <a:avLst/>
          </a:prstGeom>
        </p:spPr>
      </p:pic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DBCA3906-E370-4920-847B-A8903CD356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3394" y="844419"/>
            <a:ext cx="609600" cy="609600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7A18D8C-8688-4335-A13F-B5FB02D2B941}"/>
              </a:ext>
            </a:extLst>
          </p:cNvPr>
          <p:cNvSpPr txBox="1"/>
          <p:nvPr/>
        </p:nvSpPr>
        <p:spPr>
          <a:xfrm>
            <a:off x="4572000" y="5628860"/>
            <a:ext cx="1881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1 + 4 =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09D57AF3-4E48-48E9-840D-D331D4345E48}"/>
              </a:ext>
            </a:extLst>
          </p:cNvPr>
          <p:cNvSpPr txBox="1"/>
          <p:nvPr/>
        </p:nvSpPr>
        <p:spPr>
          <a:xfrm>
            <a:off x="6258131" y="5632174"/>
            <a:ext cx="649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5</a:t>
            </a:r>
          </a:p>
        </p:txBody>
      </p:sp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CABC64BF-6093-44C8-9F65-00303B7D7C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9871" y="54039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7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2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06436D-DAD0-4CFA-BD09-58D59EFA5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7666389-1F4D-4CAC-9438-D6258508A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1895061"/>
            <a:ext cx="8428381" cy="4147066"/>
          </a:xfr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80EA9686-8761-473A-9E01-9377F27AE6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1081089"/>
            <a:ext cx="609600" cy="6096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85D5446-3CA9-4139-9AE0-98196F0AC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3798" y="290026"/>
            <a:ext cx="1351552" cy="135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3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30</Words>
  <Application>Microsoft Office PowerPoint</Application>
  <PresentationFormat>Diaprojekcija na zaslonu (4:3)</PresentationFormat>
  <Paragraphs>10</Paragraphs>
  <Slides>6</Slides>
  <Notes>0</Notes>
  <HiddenSlides>0</HiddenSlides>
  <MMClips>10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Officeova tema</vt:lpstr>
      <vt:lpstr>PowerPointova predstavitev</vt:lpstr>
      <vt:lpstr>PowerPointova predstavitev</vt:lpstr>
      <vt:lpstr>2 + 3=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Petra Lombar Premru</dc:creator>
  <cp:lastModifiedBy>Marija Zakotnik</cp:lastModifiedBy>
  <cp:revision>48</cp:revision>
  <dcterms:created xsi:type="dcterms:W3CDTF">2020-04-28T19:09:14Z</dcterms:created>
  <dcterms:modified xsi:type="dcterms:W3CDTF">2020-12-01T15:11:20Z</dcterms:modified>
</cp:coreProperties>
</file>