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1F78-D166-41DA-A426-F75CA7A042E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EA5-1F17-47A8-B6EB-D6E97DE5EE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013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1F78-D166-41DA-A426-F75CA7A042E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EA5-1F17-47A8-B6EB-D6E97DE5EE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515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1F78-D166-41DA-A426-F75CA7A042E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EA5-1F17-47A8-B6EB-D6E97DE5EE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58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1F78-D166-41DA-A426-F75CA7A042E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EA5-1F17-47A8-B6EB-D6E97DE5EE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158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1F78-D166-41DA-A426-F75CA7A042E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EA5-1F17-47A8-B6EB-D6E97DE5EE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971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1F78-D166-41DA-A426-F75CA7A042E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EA5-1F17-47A8-B6EB-D6E97DE5EE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02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1F78-D166-41DA-A426-F75CA7A042E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EA5-1F17-47A8-B6EB-D6E97DE5EE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53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1F78-D166-41DA-A426-F75CA7A042E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EA5-1F17-47A8-B6EB-D6E97DE5EE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47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1F78-D166-41DA-A426-F75CA7A042E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EA5-1F17-47A8-B6EB-D6E97DE5EE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361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1F78-D166-41DA-A426-F75CA7A042E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EA5-1F17-47A8-B6EB-D6E97DE5EE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99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1F78-D166-41DA-A426-F75CA7A042E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39EA5-1F17-47A8-B6EB-D6E97DE5EE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389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31F78-D166-41DA-A426-F75CA7A042E2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39EA5-1F17-47A8-B6EB-D6E97DE5EE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243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media2.mp3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p3"/><Relationship Id="rId7" Type="http://schemas.openxmlformats.org/officeDocument/2006/relationships/image" Target="../media/image13.png"/><Relationship Id="rId2" Type="http://schemas.microsoft.com/office/2007/relationships/media" Target="../media/media2.mp3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3.wma"/><Relationship Id="rId4" Type="http://schemas.microsoft.com/office/2007/relationships/media" Target="../media/media3.wm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p3"/><Relationship Id="rId7" Type="http://schemas.openxmlformats.org/officeDocument/2006/relationships/image" Target="../media/image14.png"/><Relationship Id="rId2" Type="http://schemas.microsoft.com/office/2007/relationships/media" Target="../media/media2.mp3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4.wma"/><Relationship Id="rId4" Type="http://schemas.microsoft.com/office/2007/relationships/media" Target="../media/media4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217" y="193183"/>
            <a:ext cx="10766738" cy="6400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4703" y="2753587"/>
            <a:ext cx="2839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 smtClean="0"/>
              <a:t>LJUDSKA:</a:t>
            </a:r>
            <a:endParaRPr lang="sl-SI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094703" y="3676917"/>
            <a:ext cx="4467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 smtClean="0"/>
              <a:t>ZIMA JE PRIŠLA</a:t>
            </a:r>
            <a:endParaRPr lang="sl-SI" sz="5400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417" y="19318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25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340">
        <p:circle/>
      </p:transition>
    </mc:Choice>
    <mc:Fallback xmlns="">
      <p:transition spd="slow" advTm="1934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892" y="4077235"/>
            <a:ext cx="1105505" cy="1609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7737" y="373323"/>
            <a:ext cx="1759155" cy="1155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5723" y="379829"/>
            <a:ext cx="1772529" cy="1149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7894" y="346124"/>
            <a:ext cx="1811627" cy="1210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7737" y="2279343"/>
            <a:ext cx="1759155" cy="1197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723" y="2287633"/>
            <a:ext cx="1772529" cy="1197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7894" y="2287633"/>
            <a:ext cx="1811627" cy="1194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9311" y="4077235"/>
            <a:ext cx="1153551" cy="14598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44197" y="4227019"/>
            <a:ext cx="1674055" cy="12176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47896" y="3953022"/>
            <a:ext cx="1571625" cy="1320842"/>
          </a:xfrm>
          <a:prstGeom prst="rect">
            <a:avLst/>
          </a:prstGeom>
        </p:spPr>
      </p:pic>
      <p:pic>
        <p:nvPicPr>
          <p:cNvPr id="14" name="ZI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5079" y="37982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1634081"/>
      </p:ext>
    </p:extLst>
  </p:cSld>
  <p:clrMapOvr>
    <a:masterClrMapping/>
  </p:clrMapOvr>
  <p:transition spd="slow" advTm="3408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5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752" objId="14"/>
        <p14:stopEvt time="34087" objId="1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113" y="373487"/>
            <a:ext cx="10458402" cy="5988675"/>
          </a:xfrm>
          <a:prstGeom prst="rect">
            <a:avLst/>
          </a:prstGeom>
        </p:spPr>
      </p:pic>
      <p:pic>
        <p:nvPicPr>
          <p:cNvPr id="3" name="ZI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2225" y="136301"/>
            <a:ext cx="609600" cy="6096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7255063"/>
      </p:ext>
    </p:extLst>
  </p:cSld>
  <p:clrMapOvr>
    <a:masterClrMapping/>
  </p:clrMapOvr>
  <p:transition spd="slow" advTm="3857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9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4726" objId="3"/>
        <p14:stopEvt time="38578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77" y="347730"/>
            <a:ext cx="10765199" cy="5975798"/>
          </a:xfrm>
          <a:prstGeom prst="rect">
            <a:avLst/>
          </a:prstGeom>
        </p:spPr>
      </p:pic>
      <p:pic>
        <p:nvPicPr>
          <p:cNvPr id="3" name="ZI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295" y="1707524"/>
            <a:ext cx="609600" cy="6096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9159011"/>
      </p:ext>
    </p:extLst>
  </p:cSld>
  <p:clrMapOvr>
    <a:masterClrMapping/>
  </p:clrMapOvr>
  <p:transition spd="slow" advTm="3454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9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44" objId="3"/>
        <p14:stopEvt time="34541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7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6|2.5|4.1|2.6|2.3|3.9|2.5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</Words>
  <Application>Microsoft Office PowerPoint</Application>
  <PresentationFormat>Širokozaslonsko</PresentationFormat>
  <Paragraphs>2</Paragraphs>
  <Slides>4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Microsoftov račun</dc:creator>
  <cp:lastModifiedBy>SIO</cp:lastModifiedBy>
  <cp:revision>9</cp:revision>
  <dcterms:created xsi:type="dcterms:W3CDTF">2021-01-11T18:10:35Z</dcterms:created>
  <dcterms:modified xsi:type="dcterms:W3CDTF">2021-01-13T09:12:04Z</dcterms:modified>
</cp:coreProperties>
</file>