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66" r:id="rId5"/>
    <p:sldId id="263" r:id="rId6"/>
    <p:sldId id="264" r:id="rId7"/>
    <p:sldId id="265" r:id="rId8"/>
    <p:sldId id="267" r:id="rId9"/>
    <p:sldId id="268" r:id="rId10"/>
    <p:sldId id="256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492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268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847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9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095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531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4568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675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011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027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417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680BF-77ED-48BB-9A40-B420299A0102}" type="datetimeFigureOut">
              <a:rPr lang="sl-SI" smtClean="0"/>
              <a:t>7. 12. 2020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DE885-8394-46E1-B56D-909EDF1A219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354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7.tmp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tm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tmp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tmp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gif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tmp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tmp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tmp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tmp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26942" y="387457"/>
            <a:ext cx="11143281" cy="6152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16505" y="950553"/>
            <a:ext cx="9144000" cy="1631859"/>
          </a:xfrm>
          <a:solidFill>
            <a:srgbClr val="15364D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ODŠTEVANJE </a:t>
            </a:r>
            <a:br>
              <a:rPr lang="sl-SI" dirty="0" smtClean="0">
                <a:solidFill>
                  <a:schemeClr val="bg1"/>
                </a:solidFill>
              </a:rPr>
            </a:br>
            <a:r>
              <a:rPr lang="sl-SI" sz="4000" dirty="0" smtClean="0">
                <a:solidFill>
                  <a:schemeClr val="bg1"/>
                </a:solidFill>
              </a:rPr>
              <a:t>V SDZ MATEMATIKA, </a:t>
            </a:r>
            <a:r>
              <a:rPr lang="sl-SI" sz="2800" dirty="0" smtClean="0">
                <a:solidFill>
                  <a:schemeClr val="bg1"/>
                </a:solidFill>
              </a:rPr>
              <a:t>STR. 69 </a:t>
            </a:r>
            <a:endParaRPr lang="sl-SI" sz="2800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05" y="2807466"/>
            <a:ext cx="9127958" cy="312864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927" y="2791335"/>
            <a:ext cx="4365114" cy="28836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787" y="645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18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aobljeni pravokotnik 8"/>
          <p:cNvSpPr/>
          <p:nvPr/>
        </p:nvSpPr>
        <p:spPr>
          <a:xfrm>
            <a:off x="497305" y="553742"/>
            <a:ext cx="11197390" cy="609658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162" y="1006068"/>
            <a:ext cx="9833676" cy="5191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lika 6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07" y="2037347"/>
            <a:ext cx="3483385" cy="3643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505" y="248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01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26942" y="387457"/>
            <a:ext cx="11143281" cy="6152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12" y="867904"/>
            <a:ext cx="9701939" cy="5191932"/>
          </a:xfrm>
          <a:prstGeom prst="rect">
            <a:avLst/>
          </a:prstGeom>
        </p:spPr>
      </p:pic>
      <p:pic>
        <p:nvPicPr>
          <p:cNvPr id="12" name="Slika 11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94" y="2794459"/>
            <a:ext cx="1974253" cy="2787180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Slika 12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4" y="2794135"/>
            <a:ext cx="2007667" cy="2787504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Slika 16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82" y="4144796"/>
            <a:ext cx="2014330" cy="1436843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012" y="387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37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26942" y="387457"/>
            <a:ext cx="11143281" cy="6152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44" y="867904"/>
            <a:ext cx="9833676" cy="51919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744" y="4055838"/>
            <a:ext cx="2257331" cy="149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75" y="1158498"/>
            <a:ext cx="7392432" cy="4610743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3952067" y="2975674"/>
            <a:ext cx="247973" cy="2479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246" y="2890432"/>
            <a:ext cx="460795" cy="4398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421" y="2880664"/>
            <a:ext cx="471029" cy="44961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272" y="2874851"/>
            <a:ext cx="471028" cy="449618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aznamek 1" time="53299.9048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2144" y="387456"/>
            <a:ext cx="609600" cy="609600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10106117" y="2714939"/>
            <a:ext cx="701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/>
              <a:t>1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263352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608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1" bmkName="Zazname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Zaznamek 1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6082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26942" y="387457"/>
            <a:ext cx="11143281" cy="6152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44" y="867904"/>
            <a:ext cx="10085524" cy="51919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744" y="4055838"/>
            <a:ext cx="2257331" cy="149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32" y="1194589"/>
            <a:ext cx="7392432" cy="4610743"/>
          </a:xfrm>
          <a:prstGeom prst="rect">
            <a:avLst/>
          </a:prstGeom>
        </p:spPr>
      </p:pic>
      <p:sp>
        <p:nvSpPr>
          <p:cNvPr id="3" name="Elipsa 2"/>
          <p:cNvSpPr/>
          <p:nvPr/>
        </p:nvSpPr>
        <p:spPr>
          <a:xfrm>
            <a:off x="4007812" y="2981486"/>
            <a:ext cx="247973" cy="2479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552" y="2872295"/>
            <a:ext cx="460795" cy="4398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909" y="2878166"/>
            <a:ext cx="378040" cy="44946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503" y="2890432"/>
            <a:ext cx="471028" cy="44961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5553" y="3620726"/>
            <a:ext cx="475529" cy="451143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8964" y="3715223"/>
            <a:ext cx="262151" cy="26215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098" y="3715223"/>
            <a:ext cx="262151" cy="26215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1183" y="3715220"/>
            <a:ext cx="262151" cy="262151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596" y="4364962"/>
            <a:ext cx="463336" cy="438950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4361" y="5113036"/>
            <a:ext cx="463336" cy="43895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2950" y="4453144"/>
            <a:ext cx="262151" cy="262151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6712" y="4418686"/>
            <a:ext cx="262151" cy="262151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3315" y="5195787"/>
            <a:ext cx="273447" cy="273447"/>
          </a:xfrm>
          <a:prstGeom prst="rect">
            <a:avLst/>
          </a:prstGeom>
        </p:spPr>
      </p:pic>
      <p:sp>
        <p:nvSpPr>
          <p:cNvPr id="22" name="PoljeZBesedilom 21"/>
          <p:cNvSpPr txBox="1"/>
          <p:nvPr/>
        </p:nvSpPr>
        <p:spPr>
          <a:xfrm>
            <a:off x="10283125" y="2730520"/>
            <a:ext cx="701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/>
              <a:t>1</a:t>
            </a:r>
            <a:endParaRPr lang="sl-SI" sz="4400" dirty="0"/>
          </a:p>
        </p:txBody>
      </p:sp>
      <p:sp>
        <p:nvSpPr>
          <p:cNvPr id="23" name="PoljeZBesedilom 22"/>
          <p:cNvSpPr txBox="1"/>
          <p:nvPr/>
        </p:nvSpPr>
        <p:spPr>
          <a:xfrm>
            <a:off x="10283124" y="3461576"/>
            <a:ext cx="701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/>
              <a:t>3</a:t>
            </a:r>
            <a:endParaRPr lang="sl-SI" sz="4400" dirty="0"/>
          </a:p>
        </p:txBody>
      </p:sp>
      <p:sp>
        <p:nvSpPr>
          <p:cNvPr id="24" name="PoljeZBesedilom 23"/>
          <p:cNvSpPr txBox="1"/>
          <p:nvPr/>
        </p:nvSpPr>
        <p:spPr>
          <a:xfrm>
            <a:off x="10283123" y="4231017"/>
            <a:ext cx="701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/>
              <a:t>2</a:t>
            </a:r>
            <a:endParaRPr lang="sl-SI" sz="4400" dirty="0"/>
          </a:p>
        </p:txBody>
      </p:sp>
      <p:sp>
        <p:nvSpPr>
          <p:cNvPr id="25" name="PoljeZBesedilom 24"/>
          <p:cNvSpPr txBox="1"/>
          <p:nvPr/>
        </p:nvSpPr>
        <p:spPr>
          <a:xfrm>
            <a:off x="10251995" y="4962073"/>
            <a:ext cx="701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 smtClean="0"/>
              <a:t>1</a:t>
            </a:r>
            <a:endParaRPr lang="sl-SI" sz="4400" dirty="0"/>
          </a:p>
        </p:txBody>
      </p:sp>
      <p:pic>
        <p:nvPicPr>
          <p:cNvPr id="2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144" y="374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9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26942" y="387457"/>
            <a:ext cx="11143281" cy="6152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44" y="867904"/>
            <a:ext cx="9833676" cy="51919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973" y="2266382"/>
            <a:ext cx="3613448" cy="2394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84" y="1964949"/>
            <a:ext cx="5202073" cy="3210373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941" y="387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28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26942" y="387457"/>
            <a:ext cx="11143281" cy="6152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44" y="867904"/>
            <a:ext cx="9833676" cy="51919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973" y="2266382"/>
            <a:ext cx="3613448" cy="2394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896" y="1891348"/>
            <a:ext cx="5202073" cy="3362020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941" y="563104"/>
            <a:ext cx="609600" cy="609600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7100289" y="1891348"/>
            <a:ext cx="70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5</a:t>
            </a:r>
            <a:endParaRPr lang="sl-SI" sz="5400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7100288" y="2682245"/>
            <a:ext cx="70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5</a:t>
            </a:r>
            <a:endParaRPr lang="sl-SI" sz="5400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10019171" y="2682245"/>
            <a:ext cx="70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5</a:t>
            </a:r>
            <a:endParaRPr lang="sl-SI" sz="5400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9976485" y="1838840"/>
            <a:ext cx="70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/>
              <a:t>5</a:t>
            </a:r>
            <a:endParaRPr lang="sl-SI" sz="5400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7087921" y="3568565"/>
            <a:ext cx="70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 smtClean="0"/>
              <a:t>1</a:t>
            </a:r>
            <a:endParaRPr lang="sl-SI" sz="5400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7087920" y="4410967"/>
            <a:ext cx="701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dirty="0" smtClean="0"/>
              <a:t>4</a:t>
            </a:r>
            <a:endParaRPr lang="sl-SI" sz="5400" dirty="0"/>
          </a:p>
        </p:txBody>
      </p:sp>
      <p:sp>
        <p:nvSpPr>
          <p:cNvPr id="3" name="Pravokotnik 2"/>
          <p:cNvSpPr/>
          <p:nvPr/>
        </p:nvSpPr>
        <p:spPr>
          <a:xfrm>
            <a:off x="9976485" y="441096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5400" dirty="0"/>
              <a:t>4</a:t>
            </a:r>
            <a:endParaRPr lang="sl-SI" sz="5400" dirty="0"/>
          </a:p>
        </p:txBody>
      </p:sp>
      <p:sp>
        <p:nvSpPr>
          <p:cNvPr id="14" name="Pravokotnik 13"/>
          <p:cNvSpPr/>
          <p:nvPr/>
        </p:nvSpPr>
        <p:spPr>
          <a:xfrm>
            <a:off x="9988852" y="355306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5400" dirty="0" smtClean="0"/>
              <a:t>3</a:t>
            </a:r>
            <a:endParaRPr lang="sl-SI" sz="5400" dirty="0"/>
          </a:p>
        </p:txBody>
      </p:sp>
    </p:spTree>
    <p:extLst>
      <p:ext uri="{BB962C8B-B14F-4D97-AF65-F5344CB8AC3E}">
        <p14:creationId xmlns:p14="http://schemas.microsoft.com/office/powerpoint/2010/main" val="884190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26941" y="387456"/>
            <a:ext cx="11143281" cy="6152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43" y="867903"/>
            <a:ext cx="9833676" cy="51919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973" y="2266382"/>
            <a:ext cx="3613448" cy="2394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21" y="1100379"/>
            <a:ext cx="5465982" cy="4401519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542" y="387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24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26941" y="387456"/>
            <a:ext cx="11143281" cy="6152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81" y="891150"/>
            <a:ext cx="3870704" cy="51919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237" y="2266381"/>
            <a:ext cx="3613448" cy="2394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2" descr="data:image/jpeg;base64,/9j/4AAQSkZJRgABAQAAAQABAAD/2wBDABALDA4MChAODQ4SERATGCgaGBYWGDEjJR0oOjM9PDkzODdASFxOQERXRTc4UG1RV19iZ2hnPk1xeXBkeFxlZ2P/2wBDARESEhgVGC8aGi9jQjhCY2NjY2NjY2NjY2NjY2NjY2NjY2NjY2NjY2NjY2NjY2NjY2NjY2NjY2NjY2NjY2NjY2P/wAARCALQBQADASIAAhEBAxEB/8QAGgAAAwEBAQEAAAAAAAAAAAAAAAEEAwIFBv/EAEYQAAIBAgEJBgQDBwIFAwUBAAABAgMEERITFCExM1FScQUiMjRBkSNTYYEVJEI1Q2JyobHBVGMGJUSS0UWC4XODorLwNv/EABcBAQEBAQAAAAAAAAAAAAAAAAABAgP/xAAbEQEBAQEBAQEBAAAAAAAAAAAAEQEhQTESAv/aAAwDAQACEQMRAD8A+iAAMtgQMAAAAIAAAI7nfY/QxNrne/YxZcY0AI6KEIe0CoQqHm4nWBzQajdRx2AeqwOHUhzCzsOJh0aAcZyHEM5HmCu8TOu/hs6y48TKvOGbesJTtNz9zYmtJxdHab5ceKA6AWUuIZUeIUwFlLiGUuIE3/VFRInF3OKZViuI1MMZymuI8fqRTAQAZ3DwoyFa+XiK5eFGWsdtuIlT1qhiGRQAAAEdLzLKyWn5lmsZ1UxiGRowEAATX+4+5T6k1/5f7hN+NqO4h0O0cUtzHodoBgIApnMvCzo5l4WBLa66sysktN7IrLqYYABAAAAef2p4qP8AMXrwroQdp+Oj1L/0roVM+mAvQZGgAABnX3MjGw8DNrjcyMbHdsJ6pGIYUAAAB51XX2vDoeiefP8AbEOhcZ/p6D2gD2gRoAAABJ2h4IL+IrJO0PDDqMTVMN2ug0KHgj0GgpgAAAnsYxPUmBHZb+qVkljvKvUrGs58MAAjQAAAkr67qH0KvREtbzUSr0KhgABQAABncbmRnZ7hdTu43Mjiz8ui+J63AAIpiACAI4+cLCSHmy4mqntAT2jIoAAKAlv/AAw6lRJf/u+oTfimG7j0GKHgQyGGAAFBzLws6OZ+FlEtp459Soms13qj+pSEwwACKQYDADzoL/mktXoXvaQ0/wBpS6F3qXWf5MAAjQABAS33hib0t0ie+2R6lFPdxL4nrpDEMigAADO41W8+hN2Z5b7lFz5efQn7M8r92Xxn1WMQwoAAAT2Mjt/MyLHsZJQ8xIuCsBMaIoGAECIamvtKPQuIp/tFdCs6sABhQAAQImvfAikmvPCi4a1pL4ceh2jmnu4nSIpgAAbj9AAo5YDYgGIYgAAGEQ3D+MzJmtxvpGRrGdAzk6CAAAAwM6VPOXKTNAtdd0UVaMuLGraPE3AxW4w0VJ6mDtlzMoAETaN9TOvbfDestM6+qkypEltbfCxysDXR3zGltuUaoUzE+jPnDRnzFICkTaPLmEraXMVAKR5ioT0hrEpdCpzBFfmWVMUzEqo1OYMzV5ioBSJs1V5hZqrzFYAjz7mlUzb16h0KdXMrBlNzuWO33EReJOsFCsvUeTW4lSGFiTCvxDCsVgCJPj4MkpZ13Emtp6r2ElHDSGE3Dcq2OwalWKWGAWJsutwDOVeBVgGAokzlXgT3tWo6WEtSxPSwJr9LMLV6hNzY4pVaqpx1Yo7VafKb018KPQ6SXAL1Pn58oZ+XKU5K4CyVwC9T6Q+UUrlqDeSU5EeCFKEcl6vQJ151pXaqSbW0qdxr8JnaU452Wr1K83HgOJlY6Tj+kNJXBm2bhwDNx4BeslcrgGkR4GjpQ4BmYcAdeb2jXjKdLBbGX6RDBdCPtGlBVaWC2stdGGrV6DiZaSuIDz8BqhDgGYhwDXQq0OIZ+HENHgJ28AdZ3FaDoy1mdjVjm2d3FvDMyZlZ28XBtscZu1WqsMdo87HiZ6NHENFjxC9aZyPEecjxMtFXENGXEi9a5ceJ58px/Fo6/TaV6N/EQZj/AJoot+m0uM/1uvTc1jtHlLiYStm34mPRnzCLW2UuI8pcTDR5YeIWYnzCLVGUuJH2g1hT1+ppo8+YlvqM04a8RmJu8ehBrIWv0GmiaNvPJXe9BqhU5gVTimGJNmavMGaqr1EWqcRN6mTulV4nMqVbIesRKVh46r+pXieZZUqmXUwZU6dbiNxM1TiGJPkVQyaxI1VOIEuTWDCsIUqvm0VHmVFW0lcSn46WwsTNVDJfjIMa3ARapAmxrcAyq3AQrS5fwJHNn5eJhdSrZl6tQrWVVUVq1CcS9XhiSqdbgDnV4Ei1ViBLnKvKGcq8ohVJJT822dKrV5SWnVqaS9RcxN16QyXPVOUM9U5SRaqAmz1TlB16nKIVQS3+2n1Hn58rJbyrUcqeKwSZcxN3j0o+FdBkquJZK7o1cS5SRapAm0iXKPSJcohVBzN91mLuHys4ncPIfdELh2j1z6lJ59rXccrFG+lfwiJm4pGT6SuAaSuAi3G4GDuYr0BXMduAhcTUv2lMvZ5VK4SvpyawTLtKhgNTNUBiYaTANJgItbiMtIgGkQ4grG+/TiUw3aIbyvBziimFeGbWsJetgMs9DiPPQ4kWtRHGehxDOw4gc3Pl59DHszyi6nV1Uho09foZ9nVI6LHWVPVgzjOQ5gy48SK7A5y48Qyo8Sqb2Mjt/MSKnJZL1kltKOkSeITVuACylxDFcQroBYoMQAilr7S+xaRPX2j9gmrGAhgMQAFMkvP09SolvH3ojE1RHwrodI5jqih4hTAAIKAAChNADAgQDEADAAiG430jJmtfXVkZM3jIwGCQFQBgMAEFp5oH6js1+ZBj0WPAGBh0AAMBGVxumamVxu2EFtuEaIzt9zE1QMADABAMQE8PMMoZPDzDKAYYAAAAABjdbljt9zHoK53LOqG5iD12hiQwoAACB7CSj5iRWS0d/IGqfUYeoBQMACES9obhdSolv1jRXUYmt6e5j0O0c09VKPQ6QXDAAABS8L6DFLwsCS03k+OJWS2m8n1KgYYAAAAxAef2lrrUF/EX+iIO038Wj1L/AEXQqZ9MAQEUAAAZXG4kZWG6NbncSM7HdA9UeoxeowAAAAPPx/5vh9D0Dz1+2F0Liave0YARQAAAEl/h8PqVkl94qa+oN+KY+FDEvChoKAGACFLwvoMU/A+gRJYfveGJWS9n+Gp/MVF0wwACKAAYEc/OJFTJZecKwmFgAwAQYDAKwutzJBbLC3iF2/gM6oL4MSp67SHgCAgBYDAKWCSZHQX5mTLHsZJb+YkVnVLSHguAeoyVosFwDJQwCOclcCS9SzlPFepYR3vmKXUYm5xVkrBagUVwQ/RDQUsiPAMmPBDAEc5K4I5nCOQ9Roc1N3LoCJbOEcmWK9SjNx4IxsvA+pSgmY5zceAs1DlOxhYzdKHKCpQ5TsAR5tGlB308VqRY6MOUlttd9UZd6jUzGeYhwDR6fA1AVYy0enwFo8OBsApHnXtCGXHAohbwyFqOLzeQKo+BdBUzOstGgGjQRsgFWMNFiLRY8WUBsFIhu7dRtpvHE4sLZStYtvB8Cq98rPoc2HlIFrM6WirHxMNE1eJlOAyVYl0XhIWjPmZUBaRI7aSi++S0LebqSyZYHqS8LJLbeyFTcDt6nMGYqrZIrQxViPM1eYFSrcSzERKRIqdfiSKNXTnxwPXIV+0JdC1Nw3nxp1/UqAlWJcqvwBTrYbCsRaRLnK3AluqlTKjlL7Hqkd4vixCbmuVWrZK7p0q1XlKYpZKGl9As1Ln6uPhBV6mvusrw+gsEiLNUgMApMQ2IAAACAAACGvvZGbRpX3supmzWMaEAeoyhDAEgEOz80xDs5JXLxeAMekBzlx4gpR4ow6OgFlR4oMpcQHiZXO6ZpiuKMbprNtYoI7t9zE0MbdrMR1o1xXEDoBauIAMQABPDzEigmh5iWspBhgAAAAIDK63LOqG5j0OLrdM6oY5mPQHrUBIYUxAAQPYS0PMSRS9hLQ115dRiaqe06ORhowEMIRNf7n7lJLf66KX1BvxTT3Ueg0c0t1HodgAAAAKXgYzmb7rAms/HPqVklm+/LqVjTDAQAAwEBB2jrr0F9S/0RB2i/j0epe/QJn0AABTAAAxudxI4styd3O4kcWW5B63W06EtowAQwADzoftd8Uj0CCH7Xf8AKE1f6gHqMKQDAAI77eUupWSXuutS6g1UvChh6IAoAAADmfgfQ6Oam7l0Am7PXw59Sol7PXw59SoamfDAACgAACT/AKtlRKvOMqYTAAAFAAHqBheaqDO6O5j0M73cmlLdR6BPXYAMKQDEAnsZNbr40imXhZNav4swmqRiGFIBiACK88zSLSO513dJDE1X6IAAKBgACOKr+HLodnFbVTkBjZbp9ShGFnufuboJnwwEMigQA9jAgtdd5VLXtIrNfmqrLi6zhiGBGiAYgI7zeR6lS8KJLt/GiVrYipn00AICKBgICe/8pMVlqtIdA7QeFpI6s/Kw6F8Z9bIYgDQAYAcy8LJLTXUkVT8DJbTVUkE1WhiGFIYAAvUih+0JdC1bSKn5+YTVg0ABQAAAEd1rrR6lhJcb6PAYmqVsQ/QWGwZFAAMCgAAoXqAAAAAAAAARBW3sjg7q7yWHEzNMAYAygAYYAI4t6Odry1nZ3Yr48ugGuiPHxD0R87KRma1EqtWv1MWiy537lYCkR6JPnZncW0408cps9Ewud2xSJqNtUdJPLw+h3o1XnZTR3UTsUiNUKvOPMVedlYCkSZmsv1MSpV+bEsAUjzI06ueeDN8i4XqaU/MSKGCI8i45gSuC0ARHhX4i/MdS0CUjzbh11DXsOqTuFSWC1FV0saLOqK+DHoUnUynccB5y45SwMBSI87X5Qz1bkLMAwQEbr1sH3SajVqKtJqJ6rWpkdulpEtQTaHcVU/APSanIUuKx2HWSuAXqTSZ8g9KlyFORHgGTHlQOpdLfrBk97dOVJJRPRcI8pL2hBZlavUuRNsFO7ebj3fQ7V2uVmtOnDNR1eh0qUOBOLlYaXHgx6XDDYzbNQ5RZmHKOHWWlwfoKV1Tzb6G2Yp8pzOhTyHq9Bw6js7iKlJvViVaVTx2k9nQg5SxRVo9PgOJlhaVT4jVzT4g7am/QNFp8AvRpFPiPP0+Y50SnwFokMQvUnaFSEq9LB44PEvdWHMebf20YV6WD2stdpHVrDOWtc5DmQ85DmMVaRS2hokcdpF62zkOZBlx5kYu0XMLROEmB1dSjo8taOLGUcztRnc2rjRbUji0tW6eOUWJevQUlxHiuJIrWabwm/cejVOdiLVWK4hiuJLo1TnDR6vOwVViefT/asta2G2Zq8xDSpVH2i0ng+IxN17AEjpVuYFSr8waqsCTN3HMGRccREqskvN/S6hkXHElu41s7DKeL9BmG69RbEMjwuFs2AtIwEKsAjxuB5VxgSLVWJzVfwpdCbLuF6HFWVd05YrAsSu+zt0+pWeZZTrRpvBYrE3ztfgNwzeLQI87X5QztblItWCxJM9W5R5+tyApQ822VnlwrVdIlgteJS69TlLEzVYEmkVeQHcVOQRarxFiSu5qL9AaTPHwCFdXr+EuptT3ceh595Xm4ru4G0LqWbi8j0ES9WASaXPkYaVLkZItVgSaXLkfsPS5cjEKpm+6yW08c+op3byX3MDC2uWpS7uOJUvXpDI1d4/pZ07vD9JItVCJdL/hY9K/hEKpxIrh43sDTSlykdW5/ORlk7PQuYm69QCbTFysNMjyskW4qETaZHlYaZHgIXFJnXeFORjpkeDOK91GVN4IQrWz3P1N8SK2uYRpYPHE00yH1CZqkZNpdMFd0wtUnL2Mxd1BC0ungCp7LzFXqXnl2dxCNSrKWrFlquqb9S6mNwMdJp8Rq5p8xFrUDLSaXMLP0+YFT3ODuIli2I8+tVg7mLx1Fir0+YqY1QzPO0+YM7DmIrQRxnYcyDOwf6kBP2k8LV8TW11W8OhP2nUjo2p7Wb28oqhHGXoXxPWwHOXHiPKXMiNGAspcUGUuKAVTVTZLZ65SKajWblrJrLDGWDCb9VjOcUGK4hXQCDEARDR8/ULkyG213tRhNWsaFiAV0IAIAkuNdxErIq7ekRLiasAS2IeJFGAxYhiBSADKOQAAAAAAAACIKu8l1ODSrvJdTg0wSGAJAAxAUJ+uJ3Yb+RzhqZ3YL48gZ9XgAzDYAAADG53bNjG63TA6oblHZxR3UTQAwAAABDEBPT38ikmpa68igBgAAAAMDC6fwWd0dzHocXe5Z3R3MegHYxIYAAAAnsJaC+PLqVPYyWhv5BNVeoxeowoAAACXtDcp/UqJb/crqXE34op7qPQ6RzT3Ueh0RcAAAAKfgfQYp+BgSWXikVk1n45FQMAAAAAwA8+/WNxRX1L2iC/8ANUOpeypgwDABkUgGIDK63Mjiz3K9Dq73EhWe5L4nrY6EhkUgGACIKH7Un0PQPPt/2pU6FxNXgAyKQDABEl35ilqKyS681SKmqgGCIpYaxjEAGdXcy6GhnX1UZdAMbDcPV6lGBhYr8v8AcoKZ8AfYYECwXANXAYgI6KWlT1FeC4IloeZmV+pUwsFwQYLghgRSyVwQslcEdABJexjkR7q2m8YRyIrBbDG9xwj1KF4UVPSUI8EGRHlR0gIsc5EeVBkR4I6AEZ1IRyJd0ntKcXl4x9Sqp4GT2a7supfEnWuahjsOs3DlR0gIsc5uHKgzUOVHYgOM1DHYiOdODv0skvIn+0PsXE3FOahyoM1DlO2BFjjMw5QzNPlNBAjjMw5TG4owVJ6sCkxu9zIJuMrahB0U8DXMU+ULbVbxNUUzGej0+AtHp8DUCVYx0anwFK3p5LeT6G4p+CXQEeZY28JyqNr1K9Fp8DHs7ZPqWl1MzjHRafAWiU+BQBFifRKYtEhiUiFI8utbx0iMU9RVocEtpxU13iLC1nMTaFB+oOzjxZUBKsSaEuYHZ8JFYCrHk9oW2RRTbx1+ptSs3mo97XgddqLGjDqVU93HoWszqbQ5c7DRJLZNliGKsQ6JPnYO1qc7LQFI8+rbVVTfexMba3qvHCWw9KvupGFmsIsVJ1no9bmDMVl+otHgSrEOZuF+oM3cL9RcApEChcJbSagq2kTydvqeuRWuu5qv6lqbhN3KDKuS3AeAqxFl3PAM5ccC0BSIs7cesSWpVqZ9YxPXaI6iWlLUE3NcK4rL9A9Jq8hZgh4LgReo9Kq8gaXU5CvJXAMlcBw6rAADRADEAAAAMAAIgq7yXU4e07qbyXU4ZpgACQwEMMBAGJpYb6Rngd2DSrT1gz6vBCxXFD+6MtmAvuhgBhdP4ZsY3a+FrYGlHdROzOivhRNAAAABnIxNAT0t9IpJqW/kUgwwEADAQAY3e5Z3R3Mehnd7pmlLHNRL4O0MQEDAAAHsJaG+kUvYyWhjn5aipqr1GIZFMBYgAEvaG5XUqJb/AHK6lxNUU91HodI5p7qPQ6RFMAAAOZ+BnRzPwPoBNZ+OXUq9SW08UioGGAAAAAAeff8AmqPU9Bnn37wu6HU9BlTCGAEUAAAY3e4ZzZ7kd3uGFpuUi+J62QxDIoAAACC2/adXoXkFr+0qvQuJq4YARQAAAEdz5ukWEdx5yHQGqwAAAYgADOvuZdDQzufLy6DBlY+WXUoMLLyyNxphgAAAAAElv5iZSTWy+NN/UqBgGIYAIYgJrzbDqULYia81yp9SlakigQxDIpAMAM6u7kY2fgfU2rbtmVnu2/qVPW6GJDIoEMAF6ka19oPoWepFT138is6sYxDI0BDABGF5uWUE948KQxN+OqG5iaozo7mPQ0QMAAAUjmpqpS6HZxWeFKfQCPs5dyT+pYiTs7dS6lfqNZz4YDANECAAIZa7xFhI9d4WBnAAwCkAxAQ9pvu019SuG7j0I+09bpL6lsfAgnpoYhhSAYgrOvupGNnu2a3G5kZ2e6CetxghgIAAijYQ2e/q9S17GR2W8q9SpqwAGFIYAAiOa/NotIpecQTVYxDIoAAApAYFRywGIAAAAAwAAIam8l1OGd1V8SXU4NMhAAwgEMAB60zO2oZ2tLvNdDQ7sd9IDTRP9yQaG/mS9ypgStRLob+bINEktlWRWApEmiz+bIxuLecYa6jwPRMLpfDFIwpWtTNLCq0d6NW9KrN6W6R2kKRLo9f5oZiv8wrAESZm4+aGauMN4ViFI82lTr554T1lDjcp+NHVFfFkUMUzEuTdekkGF0vVFYCkS/mvoL839CsAR59y7nN95LA6pyulTjhFNYepvd7s0pbqPQJOplVueRHSq3Hy0VDFVJnq+O7QaRW+UVDAk0irg/hEtCvVVaUs2+h6jRLb6q8tQTaNKn60mPSpfKZSwwQXqXS/9qQ9MXrTkVYLghZK4IHU2mQ5JexPeXcJU0lF7T0cmPKiW/hF0l3VtLibYKd3DNxxTTwOtMp8GawhHNx7q2HSpw5UTi9Yq7pfUNLo8TbNw5ULM03+lDh1mrqjzCndUciXe9DXM0+VHM6FPJfcQ4dSWdenlS1lTuaSfjRNaUKblJNY6ynRqWPgQTKekUudDz9LnRyrWjyg7Sjyheu87Tf60GdhzIz0Oi/QNDpcAdS384u7oa1tL8uGPiR5l5bwjdUlHHB7S2VnTx2sJm9bZUeKGpLiifQ4czDQ4c0vcRaoxXFBiuKJ9Cjj45e4aH/uSSBXV3uXrFaJZlcDC7tGqOOcb+gW1rKVLHOSX3LOJerhkitZ/OkPRqvzWSLVQE2jVfmsWj1vmsQqo8+019o1jfMVsd6RWlKq72rhPBra+IzE3XrASZq5WyY83dfMQjVVATZFzzoMm651h0JCqSK413tPid5N1jqkiWtG402KbTkXMTdemBN+aS9A/NfRki1UImxuuCDKuvVIsKpMrncS6GTndciMridzmZYxWGAibrey8tE3ILWpcZhYRTRrnbnkQhm8VgS524+Wgz1f5QhVQvRk2fr+tIHXrYP4QhStd7PqVHm29aqqku5jr4FGk1cd0xDNVDJdJq/KYtKqfJYhVQEulz+Sw0qfymItK78cF9SpbEebcXMnUg3BrX6lLu3hu5ewiVSMkV2/lSDS38qRItxViBK7z/bkGmf7ckWFbV38NmdprpPqY1bzGm1m5L7HNtdqNPDJe3bgIlyrxkqvI8svYNMjyS9hFuKgJXex5JewaZHll7EhcUkVLzszRXkeWXsSULuEbmcnGWvgixN3HpjJXew5ZBptPhIkW4qAm02nwYaZT4SELignvX8IWm0uEvYnu7uEqeCT9i5ibuRbS3Ueh2S07ykqceh1plLiyLmqQJleUn6v2HplF+ohcbmdd/An0M9No8zOLi7pOhPCWOoQuF2duH1KkefYXNKNHCUteJUrqjzF1M3jfEDHSqPOGk0uci1sBlpNF/rQaRS50Cp15wsPOpVqcrtvKwXEtz1LnQTGojhVqfpNBnafOgrQRznIc6Flwf60BH2l46K+pavAiDtCcXXorKT1lylHBd5BM+u0BypR5l7hlLmQV0IMVxQsfqFZ3LwpM4tN0O6eFF6zmz3I8Z9UIAANAAAgH4X0IrFd6o/qWPHJfQjsMcaj+pU36sGcjCmAgAZE/NlmJGn+aGJqsZyPEimAhgUjACoQAxAMAABAMQEVXeS6nDO6u8l1M2axk0hiQwgAAAT9Tux30jn0OrHfyCrhoGBloAAABjcr4ZuYXKxpgd0t1E7OKW6idgAAMBA9gB6AT0V8aRQT0d9IoBgABgAhgBPdbs1pbuPQzut2aUt1HoE9dDBAFAAAA9hLQ38ip7CWhv5FxNU+oxPaMigBgAia/wByupSTX+6XUuJvxvT3Ueh0c091HodoKAAYCFPwPoMU/A+gEtntkVepLZ+KRWEwYAAwpAAEHn3yxvKHU9BkF75yh1L5bSpgABkUgGIDC7XwGFruUF5uGO23KL4NUMR0QIAAAILNfnqxeQWTxvq5U1cMAIoAAACKqnp8OGBaSVF+fj0LiaqAGBFMQwARjdv4EjYxvPLyCaLTVbRNTO21W0OhoimGAARQJ7GMT8LAltPHPqVE1ptl1KS6mABiIoDBcAACS539PUUtE1z5imVMqQkvoPBcAAiwslcAwXBDADG4is09SObWKzK1L2O7ndMVsvgoviTrvIT9EPIjwQ0MiuciPKhZMeVHQAcqMeVEdtGOlVO6i4jtN/VKmqciPBBkR5UdARY5zcOVewOnB/oR2IEc5uHKia9hBU1hGJWS3vhj1Km5xpCnDNruLYdZqnh4EOPhXQ6IscZmnyIMzT5EdgCMsxS5EZ3FGkrebyVsKTG88tPoEiawo03bp5CxKNHpciM+z/KxKUXTM4y0ajyINGov9CNgJVjDRaPIGi0Vj3DcQpHm07enK5acdRS7OjjsM6Pm5FhazmMNCo8BOyo8GUgFmJdBpfUNBp/VFQCkx5F/awVelGOOt6yvQqeSsJS9zK/83RX1L/RCpmdS6BHnl7hoMeeRWgJViTQV8yXuLQn8yXuWAKR51zaONNvON/RsVtaydPFVWkV3m5YWu5Rak6x0Sp6VmGiVfnMsQCrEWi1vnMejV/nFiAlIidCuk8auJNaUq/fyKmCxPUn4JdCSw1xm/qWpOlmrrHxoebu+dFfqPAlWI8i8X60GF4v1RLAFIjWl+rTJo6RpGKWs9Rokh5llqbgyrvkQs5dr9CK/uMizUeeultpCz9z8otALNVAAAAmMQAAAACGAENXeS6nB3V3sjhmmAGIDAAAMCgwOrHfyOUdWS/MSILxiAy2YgABmNy/hs1MbnHNgd0t1E7M6G6RoAwEAAD2AL0Awo72RQT0t9IoBhgAAAAIDG63RpS3Uehnc7tmlLdRL4OxiAgYCxDEAewkt9/Irb1Mkt99LiVNVgAyKAAMQAlvljSXUpxJr/crqU34op7uPQ6RxTfw49DshhgIZQhT8DGczfcYE9nrcupV6ktntl1KiGGAAUAAAEF552gXvaefeedoHoPaEz6QwAigQwAnvG8w8Dq13KObzcPA6ttyi+DVDEhkAAIABHn2HnLgvIbF/m6+LxKmrgD1GRQACACSprv49Csklr7QSx9Amq2AAFAAAAT3rwt5NFBPfeXkDXVtqt4dDUzoeXh0NPUBiGACFLwsYp+CQE1ptn1KSaz1qT9cSkumGAAQAhiAlr67qBUyWtru6ZUyg9AACAEMQGVzumFvuUK73Q6G5RfBohiQyAEMQUElnhnavUrex9CSy8dTqVNVDEMikMAACS91qPUqJbzW4r6hNULwroMF4UNBQAAAjC91WszcnvvKyCb8c2HlYlCMbJYW0TdDTPgAYBSE9jGJ7GBFQ13Ui0jt1+ZkWBnDAQBQAAB5975yj1L/REF48b6ki8Jn0IYhhQIYgJ7zcnVtuVgc3m6O7fcoJ60BgAUAwADipqpy6E3Z6+HLqU1d1LoT9n7l9Qnqn1GAEUAAAIkp+ZkyzAjo+YkU1V6jEMKAACCoBgVHIDYAIYAACAAIq28ZmaVl8WRmaYGAwGABgAwEZUadWVw83LJZqx2S/MSKNHTuucM3dfMRWwM1qJci650GTecy9ivAMARI43fMmZXCucjvYYHoGNxu2E3E9LSlSWGB1lXfCJRR3SOwRLl3fKgy7vlRXgMLEWcuvWCDOXKXgRYDFI82nVuFVeEFibZ+49aRpSSVaRQEmpNIuPlL7Arqt8krwBhepHdVvkhpVX1otFeAYA6865upung6bRpTvJRpRWab+uBtdpZo0pbqPQqdqfTWttGQ9N/2pexTguA8lcCcXqXTo+tOXsPTYckvYoyY8EGRHghw6md7BprIkvsT0LuCrNuDw4nouEWvCvYlt4Qzz7qLxNrrTaXCQ9No/X2NnTh6xQZqHKicXrLTaHENLo4+I1zUORCzFPkQ4dcaXR5ie9uKMqSwljgyvR6XIiW+t6SppqKWscTbG8Lmjm4970OlXovZURzC2o5uOMPQeiUeQcXK6z9F/rQ89T50Z6HRf6A0Ojyjh1pnafOhTnDNt5S2cTN2VHgzmdlSyHhiOHXFlOGVLvLaVqUeZEFpaQbltN9BpY7Ze5dTN1TlR5l7hlR5kTaDT5pBoMOeXuRbqrFcUGK4kugx+ZL3FoWGyrIF1leP8/RPQepnkXNrKN5TSm3j/AELZWk8dVaQTNVYBgS6LV+fIStqy/fNharAk0av6VsAzFwv3wK1u08yO2XwIkl1SuFT71XGOOwdClcqkmqmoRL1eMjULv5iGo3fNERarES5N5zRFheL1iIVXxIOz9dzWNfzeD2EVg7nP1XFLH1xLE3evXAky7vliPOXfJFki1UBJnbv5aDO3aW7QhVZG/wBoLoPPXPykSurX07HI1oRN16mIyPSLj1ohpNx8kRasAkdzW+SGlVvkMQqsmv3+XZzpVXBPMMwvLmpKjkulgMw3cW0PLw9NR2mR0rqoqUfgs70ufyWIZuKgJdMl8mQaa/WjIQuKjmo+5LoT6Z/syOal58OXw5bOAhcdWfhfUpPOtLvBNOnLb6G+nJfu5ew3DNxUBLpsOSfsGnQ5JexIXFQEunQ5Zew9Op8svYsLjmo1pkehUeY7uDvFLJlhhwKXe01rwl7CGbirEZJp1LhL2Gr2k1+r2C3FOIYkyvaP8XsGnUOLBcdXb+GdUdzElurulKGCeLO6V5RVOKxbY8S5VYyZXlHmHptDiwtxQLEn02hzD0yg/wBQLjZ+F9CSy2z6nc7ujkS73oTWVzSipYvDWIlyvRAw0yitsw0uhzki3G4YmGl0fSQaXR5hC43JLzXOHU00ujzkt1c0nVh3vUuJu8XrYjonV1R1d9D0qj8xEWtwMdJofMQO5o/MQLjUmv3+Umd6TR+Yie/r0pWzSmm8Qm7xtZ+Xj0N0SW1ekreOM1sNlcUX+tAzeNQM8/S+ZEeepfMiFrsUvCznO0+dHM6tNQffQKwt8c/JsrILSrB1JYSWBZnIP9aGpjsDnLjzL3DLhzL3CuxHOVHmQZS4oCG619oUy886vJPtKCxR6Da4oJhjOcVxQfcKYAAVNev4aO6G5RlfeBGtHVSQ8Z9aoZyhhQDATxA5rbmfQwsF8D7mtxuJavQyscVQQT1SAhhoAAYgJ7GSUN/Iqb1MloPGvJjE1UM5HiFMBAQWAAFQgY2IBDAAAAACGtvZHDNK+9ZmzWMBDEADGAgA6s/MMQWnmWUegwADDYGAABjcrGmzYxuN2wHQ3UTQ4obpHYDAAABDEBPSXxpFBPS3zKAGADAQAAGF3uXgaUt1HoZ3W6NKW6j0KnrtACAimLAYAJ7GSW+/l1K3sZLQWFaXUuJqr1APUCKYAACJr/dLqUk19ul1LhvxRDdx6DFDdx6HQAAAAHNTwM6Oangl0IMLP9RQTWbxyirAGEMAAAAYHn3evtCgXvaQXfn6CL3tKmAAGFIAADC83B1b7lHN5uTq33KHiNEMEBFADEAehB2dv6/UvexkPZ2urX6lTfq0eAARRgAAAEi1376FfqSR89LoVNVMA9RkUgGACJr9LMFJN2hjmFhxLib8bU18CHQ6S+gqe6h0OkFhYIMFwOgIOcEcVEs3LV6GhxV3UugGNnGKg2ktbN8mPKjG03RuVMLJjwQZEeVewwIpZEeVewsiPKjoAInTi71alsKXTg34V7GC1331wKntKmY4zcOVewZqHIjsCLHGahyr2DM0+RHYAiS8pQyF3UjSFGnm44xWw5vPCuptDdoqTrlUafIgzFPkRohkWMszT5ELMUuRGoAjGdClm5dxbCeyoU5QblBPX6ldR/Dl0MLFfCfUqTrTR6Py0GjUeRGgyLGWjUcfAg0elyI2ECMdFov9CJbi3pKtBKHqegSV3+Ygi4m400Wj8tC0SjyI3AlWYx0SjyC0OjyG4CpMTuzochNf21KFv3Y4PE9Ej7T8t9y4m5xzQs6LoRbjrwNNCov9JpQ1UIdDRCrmYm0Ghyv3DQaPAqAlIk0CjjsFKxo5L27Cw4qeBlpMeZbWlOdSSeOCKtAp47Ze4rNfEmVipmYl0CnzS9w0CHpKSKwFWYi/D4c8g0BelSXuWgKR4tS0wv4wU2/qVuxbe8kvuKevtVdC4bqZiNWMvnSB2M/StItAVYi0Kfz5C0Ot6V2WgKR5V3bVYpY1WzSla3GbXxmb32yK+pvT3aLeJOpNGufnBo9184tGSrEGYu1+9QZm8+amXASkedXp3Soycp4o4tY3WZWQ0l9S678vI5s/LxLUnWCV9xidfnv4SxDJViHG9XpFhlXnCLLQFIhlUvMl9yJNQqXKqSahlcT1Z+FktrrnPqWpHGfuvk4hpNyv3JatQws1DpVx8gNLuPkFobScJqwBiCgQ2ACAYgAAACOvvWZs0r71mZrGSGABAMBAA7TzTDBhaeZZR6LAQGGzAAADK43bNTG43bA6o7lHZnb7pGgMMAEAxADAwp7+RQT098zcoYABAAAAY3W6Z3S3UTO63TNKW5j0L4jsYgIpgAAJ7CW338upU9hLb76RU1UMQyKAAAAlv93HqVEt/u448S4m/FMfBHoMUPBHoMLhiAAA5qeB9DoVTdvoBPZ/q446ykms9jKQYBgAAAABBc/tGiXvaQXP7RpF72hMIYAFAhgBPebk7t9yjO93P3NLfcoHrRDEMgBDABPYyHs3x139S57GRdma5V+pU36tAAIpiGACJY+el0KyOn5+ZTVYABAAAABL2hrorqVEnaG6XUuGqIL4ceh0hR8EegyBgAAI4rbqRoZ19zIDOz3KNjG03KNgYYAAAIYASR13j6FLJqfnJdCn1KYAGIgYhiAmvNkepvHwLoYXe1FC8CKnoQxDIoEMAM6u6l0MbHc/c2r6qE+hlZbgvh63ABkCAYBSJK3m6aKySp5yJcTVQAMikMQABH2nuF1LCPtPdRX1Lib8b0dVGPQ7Oae6j0O0QwAABQcVNUJHZzU3cgmpbLxS6lRNZ7Z9SoJnwAABQIYAec/2p9i8h/8AVH0Li6mGAARQAABJebYo3hqppGF74olEPAgmfTSGABQAABheeXkc2fl4+g73y0gtPLx6BPWyGJDIoEABXM/AyW18Uiqpqgya02yLieqcRnKGwAAAKtAACEwGIAAAAAAQElwnnWZM1uN6ZM1jGgYh+gAADAMTGmpu57m02C1X5ko0cbhAlcFjBGa0jwuA/McCwYoj/MGVd18jCS1HoGVxuxSJKMrhU1krUaKdfgUUN0jQESZyvyhnbjlK/sAEmdr8os9W5CwAPNp1qqqvum7r1uRndNfGkUYIJlSaRU5GGkVPWDK8FwDBcAvUmk1ORhpM+RleSuAslcAdQXFzNw8LO6d1JU0nBs2uks3sR3SjHNx1IJ2sNLa/Q/Yemfwv2KciPBBm48qC9T6Z/AGlr1TKM3HlQZuHKgdT6Wmn3WTULlKq21qZ6Dpw191E1vTg6su6VNrvS4cB6XB+jRpmoY+FDzMOUnF6yV1AelU+JpmafKLMU3+kcOuNKp4Y4k97cQcYpcSp29LlJr2hBQi0sNZeJtjeFzTyI6/Q6VxTw8QlbU8iOr0DRqfAnF6ekUuYefp8TnRaeGwNEpg66z9PiKpVpunLvHOiUzmdpBU5YNg64s6sNaxKc5DmRFaWykm2/Yo0OHFhMrbOQ4jzkeZGGhxfqGiLnYVvlx4oFKPFE+hrnfuGiPnYKxuJJ9o0e9qL21jtPKr0HHtCnFPHH1LJWssrVMJmqcVxDFcSZWs+dhos8N4wtU4riGK4k2jVPmC0erzgrq93K1+ppQ3MdZDeUKqgnlYrE1pUKyprCWCES9WgSqlX5gzVxzfYLVQyTNXHMGRcLYxFqp+FkPZm2u/TKO3G5yXr9CTs5VlnXH12iM7vXrASLSEGNyI1VYEuVccMRZVxyiFWLaR01+fnwBTuE9hLSnWV3NqPe9RE3XqgR5y4x8I89ccoWqwJM9XWyIOvWx8BCqiXtDdx6hn63IS3teo4xTg1r9S5ibvHpx8EegyONxVyE8j0Grmrszb+4hVgiXSanrBhpU9mQItVGdd/BkYaVPkZxcXMnRksjD7CJVFrukakFtczVPXBv6mqu3yP2EM1WBJpb5GGl6schoi1UBLpn8DDTFyMsKKT/NzKTzaN1hcSlk6mUO8jj4X7CJm4qAlV5HlY9MXKyRapAl0yPKw0yDexlhRdtOUepQvCuh59zdKVSOrDAoV5BJahEvVQEqvIfUNMhwC1UIm0yA9LgCu7l/l5HFl5eLMrm7g6Ekk22c2l1CNBLgPEuVcMmV5TYaXTfqRapEYaXTErumIVQRz13sTXSqZJpVPTE3jgXE3XojJtLpcR6XS4ki1QIw0ulxHpVLiCtiLtPww6mul0uJH2jcU5ZtJ46y4m/HoU93HodomhdUlFLH0O1c0uJFzWwGOk0uYNJp8wK2OKu7kcaRT5jircU82+9rBuubL9XUpIbOtTUZayrP0+YqZ8agZ5+nzBnocxFaAZ52HMGdhzAqKGvtSXQ9BnmUqkH2jNqWo9DOQ5i6n8uwOFUg/1IecjzIiugOcuPEMuPMgJbzxx6lMPAiS8nHORWKKoSWStaKnrsDnKXFDylxRFMBZS4hiuIGF/5aQ7bVbxX0OL5/l3gzu2fwY9AnrUBDxI0AFiGIHNV/DZPa61I3qvuMntHql1LiKUMQBTAWIYkFwABUJgMAEAAAhgAElxvDE2uN4ZM0xoQYABQwACAC28yAW3mQPQYAwMtmAAAjO43bNTKvu2AUNyjQ4obpHYDAAABDEBhS38jcwpb1lBTAAAQAABRhdbo0p7qPQ4ut0aUt3HoD10AAAAAwE9jJbfey6lT2Mmt18SXUIpAACmAAAia+3cepUS32qEeoTVMfBHoMS8MegwoAAADmp4H0Ojmpu30Aws9kikms/CykGAAAAABgQXH7SpcS57SKvj+JUi17QmAYhhQIYgJ73dLqaUd1Ezvd0jWjukB2gAAABgQKXhl0IuzPDV+ki2XhfQi7K3dX+Yqb9WDAAoAAACSjrvavArRLQ83VCapABkUgwGBQsCS/2U9niRWSdofu/5kMTVSWEVivQEvoP0XQERSwXAMFwGACwXBGV1FZiWo2Mrl4UGBzbxWaXdRrkx4I4t1hRRoAsmPBBkR4I6ADnIjyoTpx5ToAIreEHcVO6inNwx8KMLZfHqFRdTHObhyoM3DlR2Iiuc1DlFmocqOwAiuaUM5FYepRmaeHgMrjfQ6lJUjNUKfKh5mHKdgKsZujT5UGZp8poAIluqNNUJd0VrQpZiPdNLzy0h23l4dB4k6MxT5RuhS5TQCLGWj0uUNHp8pqApGWj0uUlzFN3eDWovJI6719CpuNNGpco9GpcpqBKsY6NS5QdrS4GwCkT6JSfoSX9vCEqaitrPTIO0X8SkvqXGdzjVWlLJWoas6PKbLwo6QqxPodLgLQ6XApAUibQ6ZnWs6Spt+qLDOvuZCkQ2tpCUZNvWUaHTCx3b6lITM4m0KAtBhxKwFWJHYw5mJWME/EysCUmPGo2qd/OLlsLdCWPjZnb/ALQql5d1MxLoS5xOy1+NlYEqxI7J87FocvmMsAtI8m5tpQqrvYm6tKrgsKh3drGtHqVR8KFSI9DqL94x6JV+YWgKsQ6JWX7wWjV/SoXiJSPKvLesqLcpYo7o0a7oxwkU3/l31O6G4j0LUnUio3HON0rnmLgFWIc1cr1E4XXHUXiFI8+pG5VN47DG3VdY5LPTrbtmFou6+pbwnWX5ngGVc8C0ZKRDl3K/SGXccrLWBKsXiAAAQxAAAAAAABJcL4hkzW43jMjWM6EAAVDAAYAFr5oAtvMgegxiAw2YAAAZXG7ZoZ192wHQ3SO0cUN0jsBgAAAhiewDClvpFBNS30ikpgAAIAAADC61UzWnu49DK6fwjWnu49C+DpDEMAAQwE9hNQ3sil7CehhnZDEUDEMigAAoCW98EepUS3vgj1Cb8Ux8C6DQo+FdBhTAAADmpu2dHFXdyAxs9jKCey1RaKAYYAAAAABDXX/M6fQue0hrftOl0LmEwAABQIYATXm7XU1pbpGV9rppfU2pbtAdIYhkAAAAp+CXQi7K3VX+Ysn4JdCPsrdVP5ip6tABhQAgIGR2/mqpYiS28zVx4lFQABAAAAIkvvFSX1xLCO+11KXDKLhqvh0BAwRAwAChGN1ros2MbvcMg6obqJ2cUd0jsBgAAIBiexgTWu9qdSgntfHUf1KQYAAAAQxAS3G/iUsmrv8AMRKWUAwQEAIYgMLzy8jq31UI9Dm91WzO6GqjHoXxPXYAMikADARJDzcuhWSU9d3IpqoAAigAAICDtBY1qS+peQX2u5pdS4m/Fq2IaF6IZFAAACM7jVSZqZXG5YGNlu2/qUonstz9yhDUz4YAAUgGIDz7bz1UvwILTXe1T0PUamAQwCkAxAR3W/iVLYia438epStiCY6AQwpAM5YEvaPl/ua0NzHoZdo7hdTWjuo9AeuxgAUCGIDOtu2ZWvgZrX3TMrTdseJ63QxICKAAALgACoAAQAMQAADwACO43hkza43hkzWMkMAKgGIYCM6bmrjuGgWuOkgbOdblBTr8MCpoDNaibLr8AzlbgUjwBEucrcDOvUq5DxRdgY3C+GwRhQq1VRXdO89V5TalukdpAT56pyiz9TkKsFwDBATZ+pyg7ifKUYIMlcAdQU601WeEcTfSJcjHSSzstSN8mPAJlT6U9mQxq5fKb5K4DyY8AvU+kvlDSv4TfIXAMiPAHUN1dYwwydprTusKccY/c6uoRza7qNKdOObjqWwqdrNXUeA9KjsaZrm48EPNw4EXrLSo8GGlQxNM3DlDNQ5QdZO5hgye2uIqpLFPWWulDJeomt6VPOSxiVNrXSYMauab2M6dGDewMxT5SL0tIp8R5+nxB0Kb9AzFPgDoz0OJNe1oZMfXWUZiHAnvKMEoemsvE2xTGtBwi8dWA87T5jhW8MlYY7B6PH6kXrvOw5gzsOY40aAtGhiDrTOQ4nNWcM1LvLYc6LHDazmpaxzctYOubKUcl4P3KMuHMR2dunF95m2irmZTLG6nHmQZUeZGOi/xMNF/jZDrbKjxHlR4k6tnzsejPmYGFZr8Up6/QuxXE8urbt9owjlfVMs0eeL77+xUzVOrigxXFE2jz5wzFTHxkWqcRYowzNTmE6NTnBReruJYm1PdohvKVTJjrx1m1OlVVJawXqsCXN1uYahW5gtUgSuFfDU9Y3GvisGIVvU3cuhJ2WsKNT+Y6qRr5uWv09Cfs9Vs1Nx2Y+pYzevTAlWfHjX4Ei1SInyrgMq44CFUraR23map0p3HAktZVlWqZK2ssTdeoBLl116AqtblJGqqAmztbDwMWercghVRHe72l1Os9Wx8BJd1arrU244PEuYzuvUYEzr1cfCGfqchItUgT6RNfox+wtInyMRapMLt/B+5zpE+Qwu7iTprGLWsRKso7tGhHSuZZtd06VzLkEKpGTaU+R+waU+R+wi3FInsZPpWrwMUrrCL7rES4Vp4qnUpPPtLnvT7u14lGl6/CNwzcUgTaWsPCw0pcBFqkCbS48A0uOOwJccVfMxKjzql0ncJ4FLu4cGIZuKQJ9KhwDSocGSFxuBhpUA0qHBiLXN/5dmtHVSivoSXtxGVFJJ62a0rmCpx6FnEuVSMn0mA9JgSLW4jHSYCVzApW5JR81M00mGBLQrw0ib2BN16AGOk0+I9IhxItagZaRT5g0inxBWp5975ukirSafEhuq8He08Ni2lxN3j0hmKuKb9R6RT5iLWoGWkU+YM/DmELjUxudyzrPQ4mF1WhmnrBXVnuigjs6sM0tZRnocRqZvGgHGdhzBnYcQtdAcZ2HMGdjxBUVn5yt1LzzbKcdKq68NZ6GchzIupjsDnLjzIMuPFEV0IWUuZBlrigI6+LuI4la2IiuJLSI6yxSWC1hMdALFcUGUuIUwZzlIMVxAl7Q3S6m1LdR6E/aL+HD11lFLdx6Dwz67GIMQpiDFCxAzr7pmdr4DS43TMrV9weJ6oAAIoAAAvEMCoQAAAAAAAAAR196zNmlfeszNYxoQxDKAAAASHa+ZYh2nmGDF4AwMNgAAAMrjds2MrjdsB0t1E7wOaW6R0AAMCgEMXoBhSXxZG5hRXxZG4DAAIABgUT3W7NYbuPQzut2aQ3cegR0GADClgMAAT2Mnt18SRQ9jJ7feSCao9RiGRQAAUImvfDDV6lRLfeGHUG/FMfCugxLwx6DAAGACOam7Z0c1d3LoBjaeBm5hZ+FlAMGADABAMAIKuvtSD+hc9pFUX/NIdC5hMIBgFIBgBLe+GPHE3p7tGF7sj1N6e7iA0MEMBAAwOKm7l0JuzVhbSw5impqpS6E3Zi/Kv+YeJ6qGAEUAAAC+hLar4tXqVEtpvavUqKQAYUgGACI7vzFLqWEl1ruaXUYmqpbQwG9rBBSwDBcBgAsFwJ7yKzSxWroUmF5u49Qa7pxWbWoeSuA6e7Q8AFkx4BkrgMCDlwjwFKEcl6jsU13WBLZwjhN5K2m+RHlRlZ64yf1KCpjnNx4Bm4cDoCK5zceVCzUOU7ACGdOGlLVqKc1DbkmMljdJFLKmY5zUOAZqHBHaDAlVnmYcoZmHKaCAjvqUFSWr1NadCGbj3fQ5v93HHXrN4eBdC+JOucxDlFmIcpqBKsZZinwDMU+VGuAi0jJ29PB6iW3oU3Wnq2F72EttvanUJuY0zEMdgaNT5TXAZFmMNGp8A0anwNhikxPotPgRXNCGnQitSZ6hDca+0IFxncxrotMNEp8DcaFamMNEp8BaJDgUAKTE+iQMbm1hGk9ZcT3m6FTcxha20XSx1muiRx2s7tV8FGqG6ZmJ9EjzMNEjhtKQJSYl0RcwtEWD7xUD2PoWkeRZ2+XXq68NZZon8TRnYa61XqXDdTMyJtE/jYnav0kyoYqxHokudhos+dlYEpMeTWt5K4SysSnR6mGGUKtruolmGpF3UzEmjVOcHb1ecsEKsR6PV5wzFbmLBMUjy7ylVSjlPHX6GsaVZQXe1HfaGqMOpTFdyPQVJ1Jm6/MGbr8xaBKsRZFfiLIr8xaIUiCtGtm3lN4HFBVlHultxuWcWu7LSdZY3AY3BWMlWI3KvwFl3C2otwAUj0AAAEA2IAAMAABDACSvvGZs0r7xszNYyAACgAeAsAgxHaeYYsB2i/MMC8YgMNmAAAGVxu2aGVxjkAd0t2jo4pbtHYDAAKATGJ7AMaO8kbk9HeSNwGAAQMBABjdbs1hu49DG6xyEaw3cehR0MQAMAABPYye28cih+Fk9t45dQikAAigYgKAmvtkFs1lJLe61DqDfipeFdABeFdBgAAACOau7Z2cVd3LoBjZ+GXUpwJ7TwPqbgwwAAAAACKa/5pHDgWshl+1Y48NRcxqYAAAoAAAmvNkepvDwIwvfDHqbw8CAYwAAAAIOKu5n0ZN2Z5V/zFNbcz6Mn7M8q/XvMvieqgAfqRSABgIlsvHVf1K+JJZeKr1LgqAQyAAAACO5WN1SfomWEdwsbyj1Lhqt7QQPaCAYhiACe88EepQT3nhj1A2h4EMUPAhkAAwAQp+B9Do5qeB9AMLPdy6m5hZ7t9TcGGAAACGICV+aRT6k3/VFIMAxDAQDEBJfvuQ6lMfAia/1xh1KY+FDxPTQAAUAMQCewmtd5U6lMvCya12z6g1SAAAAAAIgq/tKPQ9A8+bx7TX0RcTVo0AyNAQwCEYXm5N2T3m6Brq13KNTK23KNUNMMQAFAn4X0GKXhfQCDs/eVX9S4i7O8VTqWjWf5+GAAGgIYgIqq/NLiV8CSo8btIrDOGACDQExiAjv/ANHUqj4ES3+qVPqVLwoJ6YAAUCGJgY3O6Zzbbs6udyzm23SHietkMSGRQAAB6AABUIQ2ACAYAIBgBJXXxGZs0r7xmfoaZIeAhlQDACBYmUM/n/g6n0NgtMdIYD/5guVjxv8A+AtAlaiLKv8AhEMvtDlh7FoAiLOX+GuETKvVvcl5UEl9D0jK4fcCRHTrXypr4Sa4nar3vyEWU8c2jpAiLSLz/ToNIvPWgi0eviFiB3V3/pkGl3P+mxLzl7ATXm0ru4Un8DH6Gum1/wDTM3ovvyKAmVDp1b1tmNX1T/TSLQC9Qu+qY+WkH4hPX+Wki4AdeXXv5SjhmJLqaw7R7qxt6hvdeBakbQ8C1LYE7Un4ivWjP2D8Qh60p+xZguC9gwXBewWak/EYfKqL7D/EaXy6nsVZMeVBkx5Y+wJqSXaNJLwT9jChf01OWMJfY9GUI5L7sfYwtoQypdxBNtc/iNDhP2Gu0bf+L2KM3Dkj7Bm6fJH2C9T/AIhb47Zew/xC2X6pextmqfy4hmaXy4g6x/ELbn/oYXN5Qk4ZM8dfAtzFL5cSW8oUk4YQSxYTa1V9bYbzDUPTbb5qSOtGoavhR2cA0ah8tBelplt81Ary3+ahu0oP90haHb/KQOnpVv8AOic1Lmg6bWdjsDQ7f5SOK1lbZpvN6/QHSta9FRazkU+Burmh82PuS2tlbuGuGvqbaBb8gTK1Vej82PuGeo/Nj7mP4fbNeAH2dbP9L4ji3W+dpfMj7jy6fPH3Jvw225X7h+G2+OyXuDrJzg+1ItTi1htxLsqHPH3PLdjS/Ec3jLIaxwRV+G0McU5L7lTKryo80fcMY8y9yRdm0UvFN/cPw6jzT9yRerMVzL3DFcV7kf4bSS1TmvuH4dDHHOz9xC66vkmoLFbdhRDDIWtHm3dhGOThUm2+LNV2cshYV5+4S6vSDAh/Dnh5ifuPQJLZcz9wtW4MMGRaBP8A1Mw0Gp6XMwVVWXwZ9CfsxPRMfqZV7KpGhN6TJpLYY2FpWlb4xruKb2DxL162DDBkKs7hPzTDRbr/AFTC1dgwwZCrW7Wy5YO2vH/1OAKtweDJbJPGo8GtZm7a9wf5n04GFpQvHl5FZJ4+oiV6oEOZv/noM1f/AD4iLVwEWb7Q+dEWR2j8yHsIVaSVk3eUnhiJQ7Rx8cCWrG+0qDco5foXMTdeswIWu0ccMqA1+I/wEi1aBHj2jwgJy7QX6YCFWk15sh1M3U7Q+XAwuqt7hHKpx26kgbr0oeFDIFW7QyV8KL6jz1/8mLEKuAiz978iIaRe4+XixCrTmpu5dCTSb3/TL3OKl3dqm8bbD6oQqiy3L6s3PMtru4jSajb5SXqaaZdf6UQzcXgQ6bc/6UWm3P8ApWIXHoCIdOr+tqwV/X/0shCu08btlR5Svqir46O8eBs+0Kv+lmNxM/rF4EP4jP8A00w/EZf6aYi3F2ImRfiLw8vMX4i/W3qIQuO7966a+pVHwo8q6v1OcPgzWD9UbrtOOC+BUES5V4YkP4nD5NT2H+JU/lT9hFuLcQIfxOmttKp7B+J0vl1PYkLiyb7rJ7T951Mpdp0sh9yX3MbbtClBSyoyxevUilx6gEK7TocJ+x1+JW/CXsIXFgEf4nbeuV7B+J23GXsIXFmJ57afab6Gi7TtuMvYjV7R051NajxGYm7j1gJPxK2x8b9hrtG15/6EjVxUMk/ELX5g/wAQtfmAuKSa9fwg0+1+aie8vLdwWTUxKm7kV2+5iakdG+tlSjjUWJpptt85EM3FAGGmW/zohpVv86IWtzmfgl0M9Kt/nROalzQzcvixxwBWHZuyp/MXHm9nVqUYTyqkVr9WWaTR+bH3LqZvGwGWfo/Nj7jz1P5kfci3GgmcZ2n8yPuGcpv95H3EEkvNosIHODu/GsOpblxX64+4TNdALLjzx9xZS5l7hXQhZS4r3DFP1XuFR328p9SteFEd68atLWnr4la8P0CZ9dIBAFMQawZBjdPCkxW26Q7pfCObZfCRfE9bDFgMigAwDAD0AACoQAAAAAAAAASV94zM0r71mbNMhAA8AgAAAAtPMMB2m/ZRcAAYbAwEAGVx4DYxuPAB3S3aOjmnu0dAMQDABPYxiewDGhvJGxjR8cjcJgAACjAAADC68CNoeCPQxuvCuptDwLoVDAACgBgBzLwswtvFLqby8LMLbxSCaoGABQAAAEt7+7/mKiW920+OITVXogQeiBBQAwARxW3Ujs4rbqQGdp4GbmFmvhs3BgAYAIBggIf/AFXZ+ktZGv2p9iwJgAYBSAYgJbzbDqUR8ETC82w6lEfAgGgBAQADEBnceXqdDHs5fk49Ta58tU6GXZ3k44cS+J6oGABQIYECeqLJrJPJns2lL8L6E1jrhPjlMopABgIBiACSr5+mVkc/2jDbsGJqtvWG0HtBBTEMAAlvNtPHiUk943lQ6g1usclAC8KGAAAAGs4rbmS17Ds4raqUvXUQZ2m44azZGNp5dGxTAIYEAACAlp+bZT6k1LzMioupgwF7DAilgLBcEdCAjvVjVpavUqwWC1L2Jrzf0sOJV6IqTpZMeVewZMeWPsMCVSyY8q9hZEeWPsdAKM6kIZD7i2cCezhBwl3I7eBVV3cuhhZ7t9Sp61zVPkj7BmafJH2OxirGeZp8kfYWYpfLj7GgCkZqhS+XH2PPhRpvtGayFhhsPU9Tz6GP4hU6DGdxTo1H5UQ0ai/3UfY1GhVmMNEofKiGiW/yom4BZid2dv8AKiTXlrRjFZNNJ/Q9AkvtkRWdzIKdnbumvhLHA60G2+UjWmsKcTsVczE2gW3ykGgW3yykCVZiXQLb5ZxVsLdUpNRwaRaZXHl59BUmPNsLOhVpuU4tvHAp/DbblYdmrC3+5YWpmZEf4ZbcrF+GUP4vctAVZiL8Lt/4vcT7MoLY5e5cJin5x46sKTucnGXU3fZdL5k/c0p+bZWKmfziD8Lpc8vcPwuHzJ+5eMlX84878Ljjvp+4fhi9K0/c9EQp+Xi3Ni4VoRVWTx9WUfhssPMT9zS713dMs9C1M/nHn/h0/S4n7h+HVP8AUS+56AyVfzjzl2fV/wBRL3DQK2HmZHoYAKv5eTcWdeMNdw2uA6NpcuCcbjBF13ux0N0i3jM6j0S8w8yPRrz5+J6GAEqx5+jX3zxaPffOX3PSFgKR6AAAUgGIAABgIBiAkr7xmZpW3rMzTOgYYAAAABAOz37F6DtN80BcMQGWzAAADG48BsY3HgCO6e7R0c092jpBTAAABPYM5lsAzoeKRsYUPFI3AAAAAAAowuvCuptHwoxuvCuptHwroAxiGAAAAJ+Fk9su9LqUS8LMLbxS6hFHqAARQAAAEt54qfUqJbx96n1Lhqr0QCx1IZAwAAAzrbpnZxW3UgM7TwPHibmFpuzcpgGIZAAgBbQIY/tRv6FpHB/80lwwLCphgAEUCGAEt544ayheFE9344Ioj4UUNDEhkCGAgM7rytTDbgZdn+Sj1ZrdPC1qP6Gdh5OHVl8T1QAARQAxAEvC+hNZeCXUpl4JdCaw3cupRSIYEAIYAIknr7Rh0KySX7Rj0Lhqp7RgwRAAAFCJ7vx0+pSS3e8pv6g1QtiGC2ICAAAADOtupdDQzr7mXQDm13CNTK1X5eJqAAMQAIYASUfMy6FRNQ8zPUUgwAAAAhiAlu9/SKSW58zSKvQIfoIYBQAABnV3cuhjZbn7m1Xdy6GVovg/cvh63QxDIEP0AAEefb67+qz0Eefa+dqlxNXDEMjQAACESXv6SsjvfFEpvxTDdx6HRzDwI6IYYgAKDK58vPoamN2/y0+OATWPZywtkVE3Z/lolI1M+AAAKPQT2MZy9jAjo+akVklDzEisaYBiGRQIYgIa/noFvoR1ljfR+hYVMAABFAhgBPebs6o7tHN3uzulu0VPXaGJDIoAAA9AAAqEAAACGACAYgJK29Zwd1d6zg1jIQxDABDDABM4oSnGs8iOJoOz30io2zlfkDOV+RFAGWk6qVuRBna3yygYE2drfKMbitVyfBgXGNz4dYGcK1TIXwzrP1F+6NobtHSAnz8/lMefn8pm4AYO4kv3TE7h4P4bKBPYwI6Fw1KXcxNtJfy5DoeJ6jb7DTGGk/wMNJjyS9jfBcAwXADDSUv0y9g0lcsjfBcAwXAHUNzcrUslm0bqOSu69g7iMcFqw1m2SslalsB1krqHB+waVDg/Y2UY8qDJjwQOstJp/X2DSaf1NciPBBkR5UDrGVzTyHt2cDC2uIYvaWShHJfdRPaQhjJ5K2lTtaaRT4j0inxO8iGPhQZEOVEacaRT4j0ilzHebhyoWbhyoDnP0+Yluq9Nzp4SxK3Rpv8ASia6pwU6fdw1hNUZ+nh4gz1PmG6NPV3QzNPlCjPU+dBnqfMgzFPlQZinygPO0+ZGderTVKXeWw70ely4Gde3pZmXd1hHNpVhm/GjbO0+ZE9rQp5rWsWbK3p8oMdqpDmQ85DmRxo1LgLRqfAK0y4cyBSj6SRnotL0WAK1pcAiaEl+KSeUsMC7KjxR5tK3g+05R14JFjtqePr7gxtlR5kGMeZGWiw4v3DRafGXuFa4rigxXFGWiwx2y9w0aPNL3Axu2s7BYoqWGStaIbu3iqsO822UK1iox78vcI3AwVqksFOXuNW2H7yXuFbDMNGw/eS9w0Z/MkA7zytTX6HHZ6wsoGV3bvRpvLk9WwVlQlokWqjS+hfE9XAYK3ljvZBmJ/NZFUYCwMMxUX71hmKnzWBtNdyXQnsVhSeGvWFShVzUlnXsMLKjVdFtVcNYiXr0MAwJ1RrfNBUq/wA3FBVGAE+br445zVwB06/zF7Ab4En/AKkuhoqdf5iJMitp67+viMTdel6gTuFzi++mGTc88cOgVQGsnybnmTDC5w2rEDcmucc5BemJ1+Z/hJrrP5+Gx9EMTdXrYhk/5nBakCdzhsQiqAJ8q55V7hl3HKiCgyuFjQkcZdx8tGVzUuMw/hliVva+XiakdtUrqgu4mjtVbh/ukCqQJs7cetIHWrfKItUiewnz9b5YOtWyX8IpXNB/mJMpPOt69TPT+G2ynSKmO6YTNUgT6RP5TDSJ/KYi1QIn0mXymGky+XL2EK4ufN0io824uJO6g8jUip3T+WxEzVAE+lr5cvYNKXJL2JFUAT6XHkl7A7uPJL2EGlbdSM7Tco4rXUXTl3WcWt1CNFJplnEvVoyfS6fBj0qn9RFbAYaXT+otLp/X2Ao4nn2nm6xSrqk8dbIbO4hG4quWoJuvTGYaXS4j0qlzEWtgMVdUeYNJpcwK1JL3xwxNtJpc5Jd16bqx72JcTd4uh4EMxVxSSXeOs/S50RWojPP0+dBn6fOgNCe98tPoaZ6nzInvasHazwkmDfh2Gq1iUkllUgrePeRRnYcyGmfHYHGchzIM5DmQHZzLwsWXDDxI5nOOS+8gqa211pFZFaTjnZayzLjzIamGM5yo8UGVFfqRFdCDKXFCxT9QIqmu/XQtIZftDb6FxUwDEBFAAAE954EdUd0jO8fdRrS3cSp672DEMigAEB6IABUIAAAAAAAAAI6u8Zwd1d4zg1jOgYIAgGAFUnrR1ZrGtI59BW1GnUrSy44tfXAaPQwa9AMJW8ovGlVn/K5MdNynjHPTjNfpkkYabgcKNVfvYvrAPjesqfswOzC48KNfifwf1MK+c1ZWRh9NoG8PAhih4EdAAAAAcvYzoT2PUBlQ2vWamVDazYoAAAABiAwudi6m36V0MbnYupt+ldAGAIYCAYAcy8LMbb1Np+FmNt6hG6GIZFAABQEl3vafUrJbve0vXWE1SMACgAAAM6+6ZoZ3G6YHNruzUytt2bAAAAAADQEFFf8ANKj+haR0P2nU6Fo1MAwAKQAAEt1vYFK8KJrrfQKf0oaGAICAAAAwvPKVOgWXk6YX3k6nQLNYWdPoXxPWwxDIoAAA5nu5dCex10X66yipu5dDCy3H3ZRuMEAAAAQBIv2h9iskh+0JdC4aqYxAQAAMBE1zvqZSTXHmKZTVHogAYAAAAjO5fwJazQyutxIAt/LxRojO33EehoAxDABBLYwB7GBLbYurMpJrbezKUNTAAxEUCGAEdfDTYairBP0Ja3n4dCsqYWC4BguAwIpZK4BkrghgBjcRi6T1I4tYRzC1I0uNzI5tdwip60UI8qDIhyo6QBXObhyoWbhyo7EBy6cNfdRBZ04OtV1J6z0fR9CCw11Kr+pU36qzVPkQ8zT5EdYHRFZZmnyoHQp8iNAAydvTx8KIrqhTz0cFgeiR3Ou4iMTcaq3pZK7o9GpcpotiOgsY6NS5RaNS5TYBSMHa0uBNf21ONrJpay8l7S8qxU3OM7W1pu2hiteBrolPgdWqwt4dDYUzOJ9EpcBO0p/UpESrE2h0/qczs6eQ9bKziru2KR51paxlKWLZToccfFL3FZrXIqRd1MxNocOLHoceaXuUgSrEuh/xy9xaI+dlYhSPK0du9ycplbtGtlR+5xB437+hYXdTMTaJP5jDRp/MZUBKsS6NU+axO2q/NZWIUjzrmhNJZU2zunQq5C+J9jW82I1pLuIqTrDM1vmBma/zCsCLEbpXHODpXGHjRWwBHoAAwOQGIAABgIAACSpvGcHdTeM4ZpkIYAAAAFAOz3sjk7sl8SQMWHM6anrwwfo/U6Aw0zhUakoVVg/R+jNTicMuLi/UKSqRpqNRptasUB2Y3C7psY3HhKNIeBHRzDwI6IAAAAE9jGKWxgZUNrNjGhtZsADEAAMQAY3OxdTZeFGFz+nqbrYigQxDAAAAOZ+FmNstptPwsytntCNhgBFAABQEt1vaa+pUS3L+NTX1CaqAACgYCADO43MuBphgZ3G5YHNtujYytt0agAAAAMAW0CGgv+Z1ehaRW/7Sq9C0JgABhQIYgJbrfQKfRE1y/jwRT6IaGMQyAEAAT3/k59Dq0X5Ol0Ob/wApI7tPKU+hfE9agAEUAAAc1N3LoYWO4Xpr2G1XdS6GVluFsxx9CjcYhkAAAAiSn5+XQrRHS/aE39C4arABkAAAAEtfzECkmr+ZgUUgAAAAAAY3TwoSNjG73LAdDcx6HZxR3MehoAAAAAnsYxPYwJrbxzKCe18c+pQNMMAAgBDEBJU130ehUSz138ehUXUwDEMikAxAZ3O5kc22qjEdzuZBbr4MehfEaACAigBiAT8L6EPZ+2r1LpeCXQh7P/edSpv1aAARQAAAENx5mPUtI6/molNVI6EgIAAAKRJ2l5Z9Stkfab/LrqE341ttVCPQ2RnQ3MOhoNM+AAAKRxU3cjtnFbdsCez/AFFKJrPYypBMAxAFAAAENLXfz6FhHQX5ybLBqYYABFAAAEt3tijaHhRjd+KJvDwoqeugAAoEMCD0AACoQAAAAAAAAgJKnjZyd1PGzg0zoGIYQC9BgVR6GNCrOFaWRDKNnsHZ72WoI6dzVS3TY9JqfKZUBlpHK8lBYzp5K+pzW7QlRSxoTli8NRrepZqP0mv7he63RWGpzQJo0uXyZIxr3U2t219Weg8MdhhcpOOwHWULpqCxpt9DrTMP3cvY3iu4jrBcEDqZ3iX7uQaYvlyKcFwQYLggdTaZHkl7A7yOD7kvYpwXBClGLT1IHUVC8gm+7I20ynwkvsOhCOvuo2UY8qBlYaZT4P2HplP6m2RHlRnOdKFWnSzeMqjeGC2A65d5TXoxaZS+o68nCrQjCMUpzwlivTA2cIY+FA6ir3cG44GyvKWC2iuacMY91bTfNU8F3EE6yV5S4sel0uJpmqfIgzVPkQXrPS6PENLo8xpmafIgzNPkQOsp3dHIevHoZW1zTSeLKJ0aeQ+4jK2o09eMU9YTtd6VR5hq6o8x1mKXIgzFLkQXpaTR5w0ijzoxs6catGc5xT+JJLBYak8DinQhPtSqmu5ClFKPpi3tB1TpFLnRNXr0s9T76wxKdGpchNXt6Sr08IhNqnSKL2THpFLnQnb0uQNGpco4vTVelzoeepc6OdGpcoaNS5QddZ6lzozuK1PNNZSxY9Eo8hjc2tJUXhHWOG1pbVaeaXeRrnafOie3taTpa0aaHRwaw1AytM7T50PO0+dGFS3t6NKVWaajBOTw16jqFpbyhGUVjGSTXQHWuchzr3BThzIjsqdK7tI1pU8jKbWTjjseBurKjjsYOsLWcPxCq8payzLhj4kefbW1OV7VTxwWwq0Olj6l1MrfLhzIMqPMjDQqWH6n9w0Kk+JF63yo8yDKjzL3MNCp8X7hoVPHU2DrO4lHSI6/6leVHBd5Hn17WMa8YqT1lDsoau/L3CXVGK4oeK4om0KPPJdDnRqMaqpaRhUksVDK1tBrqvFcQx+p595T0WnTlFylKpUUEscOL/wUOySb+JL3B0u0GlaS1mlrhotPX6Ed9a5FtKSqPU9jZrQtPy8PiS+w8Z9WICbRJP8AfSFok/msNKgJdEmtlaQtEqfOlgBRW3M+hlZLCgv8mNW0nmZY15YYbDi0tamYTVVr6JYBL16AEmi1tfx3iPRq/wA9harwES6PcYr45jbyqXLrZqtJZmo6csVhi0B6BJS89LoPMXDWusSUaNw7yazmGHqXGd16mAayTM3OO9Hmrr5qItVhrJHSuvmIWRea+/EFVk1Vfmo48BZF2v1xZNVhc6SsWm/TAYbr0wJHG81d5B+cXrEFVgSfnP4fYMq8/hC1UY3eOZZnl3nLFmF3O6zWuGAiVdS3Ueh0RU6l0qMe5jqOlVvMN2mIVWMjzt18tdAz10tlLELVYpeFkrr3S/coTuLjJeNERK7tdsupQeZbXFbGTVJsoVzX9aI3DNWCJNKrfJYaVVX7liFVgSaVV+SwV1N/upCFEtd/9ir1PL0uWmY5p9CnTXjupL7F3EzcVgSab/tTDTl8uXsSLcVgSacsd3INPjyS9hC41un8Fhbv4MSW5vIyptKLX2HRvYRpRWS2IlyrgJdOpcH7D06l9fYRq4pAl06jxfsGnUeIhcUTeEJdCLs7wzf1NJ3tHIlr9CSxu6UITynhi8SxndyvUAm02hzD02hzGY1cUAT6ZQ5w0ui/1oQuNyKq/wA2uBtpVHnRFO5pu6TytRYm69MZPpdHnQ1dUX+8QWtgMdJo/MQaRSf60QrUi7U3EepRn6XPEi7TrU3TglJPWXE3eLKG6j0NSelWpqnHvrYaKtT50RWgjjPU+ePuGdp869wtdmdbdMechzozr1IKk+8gjiz8LKSOzqRyH3kU5cOZDTPjQDhTjzIMqPFBXQcRZUeZCclxQEdt5qoy0hs8HXqPFbS3FcRqYYxYoMVxIpiDFcQbAku1jOPUoh4UT3LWdisSiOxFT10AAFAABB6AABUIAAAAAAAYABJU8bODup42cGmdAxDCABgFJnVnvJHL2HVnvJAxYAAZaTX7wor+Zf3Heao05cskO9WNBvg0xX2u3XHFYe4FLMbjwm3AxuNhRpDwIYo+BHSIAAAoBS8LGcy8LAzobWamVD1NggJ5YafR45Mignq4q9t31X9ApXGu5tV/G3/Qpe0mu3k1reXrnEvcpe0DC42x6m3ojG42x6m/ogAMAAAAAA5n4GZW2xms/AzK22MI3B6k3wAU8XCSW3B4BU/Zuvs+lJvFyxl7tioYfiV1htyIY/1Ouz1h2fQXCOH9RW2q+vF/I/6BVJNc+YpdSkmr+ZphnVLAHtGFIYhgBlc7pmplc7p/5AVtuTVGdvukaAY3vkbjVj8OWr7HdGWFnSk3ilSTx+xxftqwuMNubl/Y7pw/KQprZm1H+gVh2SmuyrfHa45Xu2ytbSbs149m2/0hh7FIRHa+drNlZJaecrcCsJhgABQAABJca7qGBV6Ilr+aiVPYAEmpduLHBuVth7SZYiKXd7fpcKltJfdSX/kin2nhhaZWtaQtX/tkWPxHn9qLO17G1jtnUc30Swf9z0ZbWUSdo+TlqxNbfy1P+Uy7R8q+qNqCwt6f8oZ9doYhhSAYgOK+4n0M7PVbR/yaV9zPocWmGjxB61Iu3Fj2HfYfJky0j7a/Yl9/9GX9gqqg8bek+MIv+hF2dHN3/alP/ejP3gv84llt5Shhszcf7Elo/wDnXaODxxVPH6NR/wDlAXklDztToVEluvzlV/QIqGIYAAAAE1XzcSklqa7tdAapAGAHm3dSUu37CjFvCNOc5L09Eii9ualC4soQwUa1Vxk2vTBszX/+injs0WLj/wBzx/uc9tr8tb1PWnc05L3w/wAkV6DMLzclEtpPd7nj9Co0hu49Do5hu49DoAAAAQT8DGcz8DAwtNk+pQT2myXUoCYEsWS2dxUrzuVNRUadVwhgvRf/ADiUylk05y4Rb/oQdhQX4ZRnh3qvfk+LbCnSlN9uXcHKTgqUGo46lt9C5LXsIbB569vrhLuymoRf8qw/uXASYLT3gvTgVYLgiVeefQqCYMlcEGTHlQwCucmPBA4R5UdCIJ7uEcy+6sDqjThmY91bBXeqizuluo9Cp6ebhyr2E6UORHYBXGZp8iFmafIjQQpGVWjTVKXcWwj7PowdOTcU236l9XdT6EnZ25l1Kzudb6PT5EGj0uRGiGStRjo1HkQna0fSCNxCkxjolH1giGVrS0vDJxR6hF/1gxncxo7Si34A0Ojym4w1MT6FQw8AnZUeUpAUmJHYUeBH2jaU4RhkrDFnrEHaevN9RmpuZHULKk4Rxx2D0Gj9cSmPgXQYpMS6BSYvw+l9SsCVZiTQKfFmVeyhGm2pM9Axud0y1NzEVtZKVNtyaNfw+PPL3NrXdGyFMziP8Pj8yQ9AXzJFgEpESsf9yXuDsNT+LL3LRS8L6CkeTaWjnOffawZToU/SrIdiu9Uf1LBTMRaFUX76XuGh1FsrMtAUiJ2lX5zDRa2r4rLcAFI8ivb1c8viM3VC4wXxTWrruEUrYWpmI9HufmagzNz6TLQFWInSuvmCzV1zlwYCrHoiGBAhDAAAAABDACOp42cndTxs4ZpkIAGAAAAL0O7PeSODuzXxJDTFYABlphe6rWZzeeU6JM6vE9Gnqx1BcRbsnxyUButix4GVxsRrDXCPQyuNi6gaR8KOkcx8KOgAAAAFLwsZzLwsozoepqZUPU1IGTz73aFFcsZSKCd/tCC4U2/6oo5vdWZlwqxKntJr3dwX+5H+5S9oGFfbHqb+iJ7jxR6m62AMAAAAAA5qeBmdt4WaVPAzO28LCNgAAqexaVKpTX7upKP+f8iovDtK4XGnF/3HaP412ksEqi/shW0fz13Pa+7H+hFVEtfzNMpJq3mqZWdVPaAPaAUAAABjdbpmxjc7oB0NyjQzoLCkjQDK7i52VeK2um1/Q6tpqpa0JrZKmv7BcNq2q5O3IeHsKzSjZ28fRU4/2Cseyu7Zun8upOH9Ssj7LX5arP0qVpyXTEsAis/N139dpaR2eGlV+pWGcMAAKAAAJK3moYlT1ktV/m4lQAQ1fidu28XqzVFyT444rD+hcSLJfbb5lbp/bGQVzerDtPsyfplzj7xx/wAFz2kXamCp29RzUc3Xi028NbTSX9S2W1gS9o+UfU2o7inxyUYdpP8AKPqUUsMzT/lQZ9dgIAoAAAzufLz44HNp5ePQ6ufLzw24HNr5eIPWph2jDO9mXcPWVGa/ozc4uJZNrWlhjhTk8PsRWXZk852XaT40Y/2MLLu9s9qw4ulP/wDHD/Br2P8Asey1440YvH7GVo8rtztF47I04NdIp/5AvRLbebq8SvEjtX+aqlRUMQwAAAAJp+aXQoJ5+bQwUMAACCr3f+IbZ4eO2nH2aY+138C3g9lS5hH+uP8AgLt/857P/kq/2Qu2tVC1l6xuqf8AfAivQe0nvN0bvaye8eFL7lRtDdx6DFHwR6DAAAAA5n4GdHM/AwMLTwy6lBPaeGXUoGmOK7wtqz4Ql/Ym7FSXZVph8tFVSOXSqR5otf0IuwZ5fZVvqwcVk+zwIrnsTydTjnqmP/cegef2NhmbmK1NXM1/U9BASR89IrJIeekVl1nAAARQIYAT3m5Z3S3Uehxebk7pbuPQvieuwACKAAAM67+DPoTdnLCg+pRceXn0J+zvL/cvieqhiGRoAAgBkS82WPYRQ13jKmrBgBFAAACIO0tcqS+peQdov4lLqMTfiyPhQxLwoYUxDABGN1umbGF3umE0rXdI3MbbdI2BgABkUhT8D6DOam7l0AksNs+pYSWCwjJ/UrKmfAAwCgAEQST13SKSV4u6KkVMMAAKAACD0QACoQAAAAAACGAEk/HLqcnVTeM5ZpnQgAAhiGIKPQ4t85nXkHZ1Z7yQRpjX4of5jijYeBGk7z724NA3Wa14M3GBhlV8NiMa862GtFpJVrKpWnSyWnDDW/UDqE62Qu6jrOVuVGsV3UMDLOVuVCzlblRuAIwztXkQpVamS+4UHM/CwJaNWqscIYmueqfLHQ2M1wAyz1T5ZxGU1WlVzaxccn6lIYATupN4Y0scHiPPz+WzbAYEVevPKjjT9dhtn5/LCuu/DV6mzQGWfn8phn5fLZqkPADHPv5bDSH8tm2AYAT1K7yJfDeJnb13kvuP7FNVfDaOLZLIeoJ6M/8AwMNI/wBtmqQ0voFQ2dxNu4lKi4p1Xhr9EsDWlUyJVZOnrnLHV0Oq95aW8lGtXpxb9MdYULu0uZONCvTm16Y6wvXWkYfoZNVuPzUO49Rc44ehLUX5yGorOtXcLkYaQuRmrS4BguBFZaQuSQaTHkka4LgGSuAOstIjh4ZGVzcRzXhe0pyVwMbqKdLYAqNxHNLuvUdaTHlkdUEs0tSO8lcEBjO4jKnJKEsWmhUq0KdCnSSl3YqOP2N8lcAyVwCsqdaEKcYJSwisBq5hyvE0yVwHkx4AefZV4K4rvJeDZXpNP6mFhCOerakV5K4Ius5Y40iHCQaRDgzvJjwQZMeBGmek0+EvYNJp/X2NMmPBBkx4ICCpc09KTweBXpFLVrMKkIO6XdKnCL/SgmVyrim8Nb1/QyatnexusZKpCDh9GmzfNw5UGbhyhWVWVtWp5FaEakMccJRxWJ27ik/1HWbhyoM3DlQEfaNam7fDi0UUq9LMU+9h3VqMO04Q0davUohShmod1eEeM+nn6Wvv7B5+lzgqMOUMzT5UGhnqb/Wgz1PnFmafKGZhygZ3Nano0u+hW1WmreKUtiC6o09Hl3UK3o08xHu+nqXxPW2dp86BzpSjKEppqSaOVQp8qHmKfAipexsKPZNtTqzwlTjk4S1PDHUdWVKdGrdVbipRnOtVxjKmsHkJYJModvT5RaPT5QO8uHOiW0nDSKry1g9hvo9PgSWtvDSKv0Km1dlw50GXDmRno8OAaNT+pFaZUeZDyo8y9zHRqYtGh9QNsYv9SJnKLvMMpbDRW0cVrfuTO3jpeGLw2jE3V2K4oMVxXuYu2jxYtFjzMKnvqeX2t2bJVMHDONxXqsF/8G/aFq7y1zKmovLjJPHg0xu2XFho38T9wVvr9Wm/oYXm6XUHb/xsmvLdqMcZvaE3V8fCugyaNu1TilN4YAraSXjl7gUhgTaPL5kgzE/mMKowZzVTzbMcxU+YzmrRqZt/EYSu7VPIfU3ILWlUyHhPA2zVb5gM1VHaeV2BjCjcUXtpXE44cFjiVqlWT3jJLSwuba5uqjrqUKs8qKXp1C112Z3LztCk1g1XysPo0eieXGjcw7YqyipZNSlFup+nFasCzJr86xBXFLHTZ9Cs82kq+lywl1KXpGPixLuJmqQJsbnigyrn6Ei1QBPlXH0BzuOCBRebo0pv4cehHdzrZtZSNIVLhQj3FsHiXqsCfO1+QWerfLRFqkRNn63y0GfrfLQK0uH8CfQw7P8ALLqxXFero88afptMbKvUVBYU8UXxm9eiBNpE8d0PSZrbSI1VAE2kz9aQaVL5bBVDZFT82zR3Lafw2SUrl6S3kFzE3XpjJld/7TBXf+2yLVIsSfS18uQtLjySBVLPO7Qfx6XUod3HlZFe107ik3F4FxN3j01sQydXUEvCx6XDlkRa3DEw0qnwkGlU+EvYFbmF2/hC0un/ABexjd3NJ08NYKott0jUkoXFONJJt4mmlUl6sCgRjpdLi/YNKper/oQrY5qv4UuhnpNLmOKtxSdKXe9Cjmw3T6lRDY16SpPF4aylXFJ/qBnxsCMdIpcw9Ipc6A1EzPSKXOgdelzoLWC80UkcKsNIbckVKrTf60NTHYHOchzIM5DnQV0BznIcyDOQf60QemAxFQgGACAAAAAAJam8Zwd1N4zg0yBiGAAAAB1Z7yRyYZ6UMYU18SbyV9AKa1/GFSVOhQrXM46mqcdS+71HMO04qWFza3Fv/FOOMfdFVGlG3pRpw1JbXxZ20pJqSTXBmWijKM4qcJKUXsaYySdrK3bqWfdfrT/SzS2u4V+7KLp1VthIDc89v89W6I9Bnnz89U6Iovj4UMUfChgAAAAKXhYxT8LIM6GxmpEr62t5ONabj645Lw9x/iVGUcqhSr3GOzN0217gi0CJXt29a7Lr4fWcU/7nTu7nVk9m12/rOKX9wRWIkV1eN4fhtRfV1Y4f3E7q9eOT2bLH+KrEEbV/HHqbEinWnkyuKMaUsfCp5RWUAwAAABAc1fAzGFalQoudapGEfqzaru2QWFGnWua9epCM3FqEcpY4YawNodp2sn+9hH0lOm1F/cLjLu6ytqU8mlkqVWcXraexLqVSSnFxmlKL1NMioU42F244vM1sEsf0tbERVVC1t7bHM0YwfrLDFv7iubS3uklWpRk1sktTX3NgKiKnOpZ1Y0a1SVSlN4QnLanwNamq9icdqU85YVcHkuKy01txWsVOpnq1CpsyoJ+4NWPaAAAAAABhdbtG5Lfuord5lRdT0ytgG1LdI0R40u0r62gs9ZQjTw3mLcfvhsKqVTtK4pqdJ2UIP9cZOf8ATUCLwI8x2gkn+IQb4ZhYf3Oc32q8fzdqvrmX/wCSLFwPYRKHasU/zFrN8XTa/wAif4utmhSXF5SBHVglna7+pWSdn7areGOOvArKzhgABQAABJLzaKzzbyFzUrJWlaNKonjjKOKl9DK1lVupOjV7SuKN1DVKlkxXtq1gx6+H0DA899m114e1bxdXF/4BdnXP6u1rt9FFf4Ir0MHwDA8/8OuMf2tef/j/AOA/D7tPGPa9zj/FGLX9ijTtPyyxeGtFUN3DoQ3dOpSsqcKtaVeaeubSTf2RcvBHoPGfTAAIoAAAxu/LyOHcUbOwz9zUjTpxWts0uljbyPNoqHaHaKjKnlUbRfq8Ln0//thT1TR7Wsqyys44Q9JTWCZdtWK1p+qB96Li0nF6sMNRG6FSzbqWUMqm3jOhj/WPAirBHFCvTuaeXSezVKL1OL4NGgC9Geb2JWldW6uJqKlUWLUdiPTR5H/DawsMn1i5L+ur+hcR6o8AAADAAARNh+cfQq9SXXpj4YBNUgABQcqpTlVnTU06kEnKPqsdhg+0bGNd0XeUVVW2LngyelUprt+s41INVLeOvKW1NhXok94u4up3O6tqbanc0YtbU5onq3Nvc08betCooyweS8cAmq14V0AF4UMBAMAEcVd2zs4rY5qWCxeGwDK01U31N8DwI/8AEDtJRoV+zq8Kk3hHFrB/c9NVb+ccY2tOmnsypY/5BFoYM890u1aj13NGlH+BY/4G7K7l4u0amP0jh/kLF+sEmQaDeRwye06uH8UEzl9kQqtuvc16jf8AFgvYJGlFfnKjKyDs+hG2qypRlKUY7HLaegNTCwDAYEUhDACa81wXU2j4I9DG88C6m0PCuhU9dCwGAUsBYDAgxul+Wn0MbBflkbXflp9DOw8rEviet8PoGH0GgIpOK4Cw+h0IDnBYPURUI/mZasS97GRUPMSKmqslcB5K4DGRY5yVwE4rgdABxkrgjz72K0ylqPSILvXfUy4n9fFeTHBakPIjwGdIis83HggzceBoIDjNw5UTXtOGb8JYyW9XcRU0UKUM0tSNVShwQUV8JGiIsZ5qHAWZhymoAjLMw5TK4owVGWCKjG58vPoEieypQdDFo3zFPlObJYW6N8CmZxlo8MfCGj0+BsBKsY6NT5RO3ppPum4pLusEedRoQdeRVo0H6Gduviy6lSLqZjDRYcB6NA3DAixNosA0SHoU4CwFI9MQwKEAAQAAACAYgJam8kcndTVUkcGmQAAAAAAHoTOOFTO44ODTKfQLaEZynGaTi9WAFikpJOLxTGQTtby38hWhk/LrJtLoym20rIxu3Sy+FPHAjTcwubWncpZWMZrwzjqaNgAidevZP8xjWo/MW1dTKpXpVr6LozU04a8Gei/6ENSwt6Vxn6cHCT2pbH9gLo+FDFHwoYDEAAAp+FjOZ6osDigtT1I4nZ05Ty6cp0Z8YPD+h3Q8LNcSCaM7ujvlGvDmhqkvsb06sK0cacseK9UdGNWhlyU6cs3VX6l69eJRsBzTc8n4ijlfw7DoDCtvYdTcwq76JuAwEMAAWIAc1t2ySylmq0qb1Kr3o9Sqtu2YZiNeik3KLTxjKL1xYFRld2sLulm6jaWOKa2ozjK8pRSahcrHb4ZYFMW2u8sl8E8QoWpJLHUsNYwE3w2hGF/LJs6nrKScYrizKhB06lCnPxRppPrgdW1vWylUvaqqTjqio7F9ep1i3e/YGqQEMAAAACe78C6lBPdeFAa092l6cCWdhkVHWsp6PVe1JdyXVFVPwI6AmpXco1FRvKapVJeGaeMJ/f0KmsDmcIVIOFSKlB6mmSxVazqJLKrWr1YbZUv/ACgqwHsYlJSipReKetMH4X0CJez9tXqVEnZ3hq/zFYMMBDAAEGIEr850NLq1pXccKse8tk46pR6My1aYysCJXFaymoXvxKD1RuF6fSS/yXamsU8U/VCeDi4tJp6mn6kbp1LCWVbQdS2b79JbYfWP0+gVaBzCcakIzjsksUMIk7TXwoL+JFa8MehJ2k/hw/mK1sXQJn0AAEUAAAZXWq3ZB2LJ0q97aTeLVTPQ+sZa/wCjLbzy7X9SS6tKk3RvbV4XNGLWHPHgU9eiM8i5/wCJLC1pJ1nPPYa6UItvE9K1raTa0qzpzpuccrJmsGiKzuLabk69rKNO4+vhn9GO2u1Xm6NWGZuYrGVNvb9U/VFBjc28LmKynkVI+CotsWA7uq6FlcVVthTlL2R5v/Dkcns+L25Sxx4//wBgF/dXFv2Zc0b+Dk5UZRjXpRxUnh6r0Yf8N4Lsqilh4FsKPVGIYQAAABHKrTjfKE6kVKfhTetlh513Y219WcLqkqiWx44NdGgPQaYHnw7Mlar8jeVqSX6KjzkPZ6/6nTvLm3lheWblH5tv3l91tQVRO0tqjectqM2+MEzy12VYT7eqxla01GNvGSilgscXiz1be6t7pY0K0ZtbY44NdUS3TzHbNnVepVYSoy/uv8gaw7NsYLCNnR+8EzmvQo0YpUaVOmm1jkRSxLCe72R1eoRuvCgBbEAAAAAHFXds6Oau7YE9OjTr28qVenGrTb2SWJgra67OWNhJ16C229SWtfyy/wAMqtd0+psgYwtL2hexlmW1ODwnTmsJRf1RQS3djC4nGtCTo3MPDVjt6PihUruUZxoXsVTrN4KS8M+hFViQxBElv5qoVklv5qoVl0wAAECAAAmvPCuptHwroY3myPU3j4V0KZ9MAAgQAAGF75WZxY+WidXvlZis1hbRL4nrcAAjQAAA5exkdv5iZZLwskttdaRcTVYAMikAxAIguP2hTPQPOr/tKHQM6vGIYaAAAAS3nhRSS3r1IJralu4nZxS3aOwAAGFIwu3hbyN2YXvlpBCs1+XibowtNxE3QMADAKQpeFjZzPwMCa18cupUiW02y6lQ1MADAKQDEB6QABUIAAgAAAAQxAS1N48Tk6qbxnJpnQAAEMQAFBxQlUVSWQtR29h1ZrvSCOs5X5UPOV+VG+GsaI1E+dr8iBVqrWKimvoa12lQm3wM7KGTZ0k0lq9AQZ2ryGFxWq4rGJcY10tQHEa9TJXwzrP1F+g2SWCHguAGGfn8sM/PkN8FwDBcAMM/P5Yp3Esl9wowRzNLIeoCWhXaT7hrpL+WzqhFKOw0yVwAx0j+Bj0j+BmuSuBxOdOnKCltm8lYIDh3DX6GGk/wM3yUvQWSuAOo6lxjWj3DbSVyMKkY5+OpG+SsdgGOkrkYaSuRmuRHgGSuAGWkrlYaTHlfsa5C4BkR4A6mrXKzb7rXUKFxFU9cTWvGOb2BQis2tQPS0iOGOSw0mPKzXIi/QMiPAHWWkxf6WGkw5WOrONJ00445c1HoaOnHgBlpMeDJlcR0zKaZbkR4E0YRd69WxFTa10qGPhYaTDlZpkR4Bm44bCL1xpMODFpVPgzXNx4CzceAOs9Jp/UxubiDSwT+5U6ceBPdUotR1A11C5hkLUzrSqfB+x1CnHIWo6VOHADPSYcH7GdLtClUqVYRjJOnJReK26sSlU48CPs9U5zvGk3hXaxa4JBW+k0/qE7mmovbs4GmbjwFOnHNy7voERdn3EFTnj6sq0ml9TDs6nF0qjevvYYlebjwCZ8caRT2hpFP6nebjwDNw5QvXGk0wVzSfE6dKHBAqUOAVEriGkt+hW7mljtZNClHS5aip0oN+FBMpaTS5g0ilzHWahwM7iVG2pZyonk5SjqWvFvBf3CulcUdieH2BXFLmOnRhyhmYcAIe0K9OUaaT/UWaRSyV3vQk7Row+E0sNeBZmKeC1ehWctGfpc6DP0uZCzEOAaPDgRo89SeyaB16XOLR6fAWj0+AGV5Wpug0pYs0o16Wah3/QyvLenmMcDulbU81HFeg8TtaSqUJNOeQ2tabSHnqb/Wc6PDgJ21N+gV3nafOgdWnzonpq3q3FahFPLoZOVjs1rHUa6NADvO08GspYEtlUpqdRZSWvUjZ20MHgtZNZ20HOo3rwYRdlw5kGXDmRk7aAtFg/QK2y4cyDKjzIx0WAtEgBvlRx8SJoyjpcu8jvRY4+pNG2Tupa8Ribq/GPMgylzf1MNFinqbFoq5n7hSubK1unjVglP0qQeTJfdEVz2deSnbZu7jXpUayqYVtUkl9VtNr78pb51YzbnGKjjxZQrZ4J5TTa2YgUNpvaie82Q1raLRXzv3MLq3kpQ7z2hN1evCvUF1JXbTyV35e49Gnzy9wKvuIm0ep8xi0ep8xhVRxV3bMMxV+YzirRqqm++2Era1WFPbjrNsCC3pVXS1T9jVU6/PiDNVazK5tqN3RdK4pqpDHHB+jMs1Xx8ZhQq1q1a4pLFOjPJx46gtehCOTFRWOC46xkuRcL9eoMm45glc2+OkVSs8u3jXdebTwZV+Y4l3EzVWIYkuNzxQsq54ojVViJXK4+gZdxwQSnd/p6m68KPOuqlxjHFLabqrcJLuoQvVYYkuer8gs/X5EItV4hiSaRWX7sWk1vliFd3z/KyC08vHoTXlxVdBqVPBcQt7irGjFZGKE4l6vxHiSaVP5QaVLDdsRaqxDEl0uXrTYtLl8piFUyfdZJav40xyunkv4bJrW5aqSxhiE3XpoeJLpbX7thpn+2yRaqxDEl0xP93INMXJIFU4nn1n/wAyib6ZHkkiGdzF9oJ5JcxN16yGS6ZFfokGmw5ZIkWqhYk2mU+VhplPgxCqcSO9axj1O9Mp8GS3dzCUo5JU3V9PwI7JKd3TUFtO1eUvqRaoAn0ylxYaXSBVGJPfeXYaXRfqye9uaToNJvEG7xVbaqEehqSULmkqMU5YM00qjzAxQBhpVHmDS6XMBscVd2zjSaXMc1Lik6b7wHNrsZSQ2tekk8ZYayhXFJ/rBjcDLP0ucWfpc6CtgMs/S5wz1PnQHrAAFQgACAAAABDACSe8ZydT3jOWaZMAAAAAAXod2fikcPYd2fikBUMQyNM60cqjJcUK1llWtN/TA7n4JdDKy8nD7kG5hX2o3MK21dSjZbEALYhgAAAAcz8LOjip4GBzR8JocUfCaABNc7+2/n/wUk91qnQf+4gKHtAHtADCe/ibmE/MRNwgAACgAADKv4GOju0K43Z1S3aCeuhgAVLf92nSl6qtHD3K5bSS+16PDa5Vo/01lT2gBNTS0yT9cCkmpebkEUgABQAAAE93+koJ7nW4hG0fCjoUX3UMKCTs7UrteukS/sitbSWx8V3wz7/sgqo5nu5dDo5qaqUugRN2duJdSom7O1W76lITPhgIApgAgJIebkVktLzMip7QAiv26t1ZWsVjlVM7P6Rj/wDOBaSP9uU23ttpJL/3IirHtEAFRH2jto/zIs9ERdoeOj/MWv0CegAAKAACDC83H3NKW7j0M7zcfc0p7uPQp66GIa2kHn22L7cvmtmRBPrh/wDJeQ2Cy77tCts+LkeyRcVSexk1n+96lPoyay/edQikYhgAhiACeHmpMpJoeZkDVAAAEPay+DbP0VzTx9y5kXa+qzhLbhXpv/8AJFoUie715HUpJrpeDqE1utiHgJbEMAEMAEcV92zs4rbtgZ2y+EbIxtd0bgwLaQ9nr8xev1dd/wBkXLaiDs5qVW9/+vIKuAACI7bVcVfTWVE1tv6vHEq9RqYAACKQAAEt2llQx4lCWpE9346fUpWwqejBcBYLgMCKWCFgjoQEvaCwtmdW0VmI6vQXaHlX1O7fcx6F8T13krggyY8BoZFc5K4BkLgdABnKEclrAltIRy5aiufgZNaeKRU363yI8EPIjhsOkBFjnNx4IWbjwOwBHGbjwPOdKP4ns9D1Dzl+039EXE3FmajjsDNQ4HYEVxmYcAzUOBoIUZ5mHKSXVGGcjgsC8ju97HDiXE3GsaEMld1HWYp8p3HwoZFjLMU+UNHp8DUARi7enwJr63gqK7uGsuJr/XRS+oTc4KNvB0o4r0OtGp8DuivhR6GhVjHRqfANGp+kTYCUjDRafAzr21NUnhqZWZXG6YpEltbRcMWjfRIcB2u6NxUzE+iU+AaJT4FACrE7s6fATs6eTsKQexikemIYigAAAQDAgQABRLU8bOTqfjZyysgAAAAYgBndntkZvYaWf6hoqAAI05msYSX0M7PysFw1GkvA+hnaLC2jisNu3qQbGNfxI2MKyxkupRstgxL0GAAAABxU8DOzir4GAqPgNDOj4DQAJrt96hxziKSeusbm3T5sV7MCl7RBiIDF+YRuYf8AUI3AAAAAAADG48B3S3aOLjwHdPwIJ67AQwqa6xz1rh83/DKntJa/evbWCWxubfDBYf5KWAE9HzMygmoa7iYRSAAFAAAATXOuUepSTXG9iBRHYhiWxDACSwWFS8Xpnv8ACKyWx1VLteuex/ogqo5q7qfQ6M6+5ljwCMez/LfcpJ7DysdWBQEwDEMKBbAACWl5mWBUyWj5iTKgAjevt2PGNs/6yLCSTUe26XGdvJezRFVgAFRF2gsalHqWsjv9daj1LGNTPoAACgAAgwvNxr4msN3HoY3r+D90jaG7j0KGNbRDT1ogh7OblXvZrwyrPpitX+C0i7JxVK6jLbG5qL+uP+S0KHsZLZbKnUpfhZPZbKnUqKBiGAAAAInhruZFBPT8xICgAACLtZ/l6Cex3EE/cte0i7WWNpT4qtBr7PEtYUjC52w6m5PdbYdQjdbEMS2IYAAAAjitu2dnFbdsDi23X3NTK21UkagOO0g7Ixlb1Kr/AHtWU/cuk8ISfCLZJ2V+zaH8pFVgAFRJbb6p1KiS031XqVDUwwEBFAAAEt1rnDqUrYTXOurDqUrYUAABACGJhUvaLwtvuaW+5h0Mu0vLrqbUd1HoXxn1oAICNAABgcT8DJrPbLqU1PAyaz15XUJ6qGABQIYAI8+H7Tl0PQPPpftCp0GM6uGABoAAAIjul8aPUsI7nXXiMTVS8KGC2IYUhgACJO0PBHqVkl/4Y9Rib8UU92uh1gcw8COgoAYAIyuN0zUyuXhSYHFtuzdGNtqoo2CYBiGRQcyeEWdHNXVTl0A9QAA0hAAAAAIBiGICWfjZydT8cuoiskMAAAAAF6M4t5VcqWQtR29hpZ/qAMu45UGcr8uLKQwIqbOV2sHBNBnKySSppJcCkNYE2erfLMa1arlrGGBeY1dc0EcZ+pq+GDuKnyyj0GFTaRP5bHpE+RlAYAT6TL5bOKlxJweMGkV4LgZ1Ush6kBhSuWo4ZDO9K/gZpSSydiO8lcAdYaTh+hnDrJ1IzyHjH6FWC4IElwQOsNK/gYaSvWEvY3Si1isGuKFkrgDqNXKz2OS0baXHlfsEYrSNhtkx4FTrHSo8rDSor9LNsmPBBkrgiL1jpUOVjd1HgzXIjwDIjwB1JcXMXFamd07mKgtTOrmCyVqRpCEVBd1F4na40qHBhpUODNciPAMiPKiL1Oq1JVc41LKwyfXA70qHBmubhwRnRlTrwc4wwwk44P6A6WlQwepk9vcwzs208GWOnDlRhbU45ypq9Sp13pUPqGlU+DNc3HgGbjyoi9ZaVT4MelU/qaZuHKLNw5UDrPSqf1J61zB1Y4Fmbhyomr04OvFZK9im1rpVNRW0NKp/U0VOGC7qDNw5UQ6z0qn9TG3rRhUrylqU5px9irNw5UGbhyoHWelU/qcV7qnmJ4cDfNw5UZXVOCtpvJWwHWVncQjaxxxNtKpcTiypx0WOKxZvmocqBljN3VNBpVPid5uHKGahyoHXGlUuLDSqeGOLO81DlQZqGvupg6joXNPOyfoynSaXEwt6UHWk8lFWZp4+EvDK50mlxJKteEu2Lea1xhSmm/q8C3NQ5UJUKWVlZCxwwxIt1zpNLiNXNLmOszT5RZmnyoJ1FeXEHXo4PUmWO5pcxJd0YaTSWTtZY6NN/pLxMtLSKXMGkUuZBmKXKGj0uVE4vQ7ilzC0mk/1Arelj4R5in6xHDrC8r0nSXe9TWFxSyI970MbyhTVOLUfU2jb08iPd9CnaekUudDVxSxXfRzo9LlDR6W3JIdQ9n1s32l2lTnJKm6kZwePFLE9DP0+YydrbU3Ko1GDk0nJ6sXsR27Wlyji9OVxSyX30YWVWCU05LWzWVtTyXqJ7O3ptTb44F4z2q87T5liGdg/1I40anjsE7Sk/QnF61zsOZBnYcyMtEpi0SmDrbOQ5kTU6kNIl3kdq0p4olzNCnW+LPIi5KKbe1sp16GchzIMuHMjF2cMdotEhxZDrDtWNaqrTR8JKNdOpr/TxL3KOPiRM7OHFj0SPpJgut8pcUT3bWVDWtoK0XMye6tcJQwk9b4l4buvQylgtaDKXFEuiYJYTY9EWHjl7kKpylxDFcSbRP437i0R/MkCqcVxOK+7ZhosvmSOKttNU21Ub+mIK3tt0taNiChbzdPFVMDTRqnzGDNUVpRjb1XJ4JQbb+xJ2POM+zaTjOMksVjF4rad6NUw3jaeppnFOxdGKjSkoR4JYIFXC+hIqFb5rDMVsH8QFFo/i1epUeXb060qk8J4YFOauF+8LuJmqwJHTuecThdc6JFqzEWJI4XPOhZN1zCFdXW9p9SlbDzK6uM7HF6yj80sNaEM1YBHjdLgGVdcEIVWGJG5XXBCy7r1SEKfaT+AupvR3Ueh519O4zcctYLHUbUqlyoJZKwwLOJerhkeeuV+gM9c/LJGqrxGR5+49aYtIr/KEKpqv4bJ7J6pdTircVs3LGBha3FZJ4U8UIl69QZFpNb5Q9Lq4btiFWYixI9LqelIWl1PWk8RFuLcTz7d/nqmvUaaXP5bIba5lplSWRjj6CM7r2QI9Nn8phpsvlMRq4sxAj01/KkGmvZmmIXFZFca7iJ1p3+2yStd43CeQxE3ceqtiGRK+SXgkPTv9tiLcWBiR6cuSQacvWnIkKrJL7931DTo8sia8uoylDBNa+BYm7j0oeBHRGr2Ciu7I606C9GSLcVASabDlfsGnQ5WIXFRjdP4Znp1PlkY3N5CVPY0IVVb7tGpFRvIKCTTNNNpCFUjJNOpHWm0uIhcUnFZ4UpP6GOm0uLOK15TdJ5LELj3gAChAAAAAAAIYAST8TEdS8TOSsgAGACGJgJ7GdUKkKNKdSo8Ir+py9jMcmM6lKMtmWmDG+PaVfvQzFrB7MpOcsPrwGne0Gs5KNzB7Wo5LRW9oGWk1W+pxahSjKtXktVOO1deBxo97WWVXu8w/l0EtXVvaFrk0e0K9NYJ1EpFoVGqF5S107t1fpVS/wAHNO4dWpkVIqFSL1pFpBcRVO/p1ebusqLwAAABgAjir4GdnFXwAFLwHZzT8COgA5msqDX0Mq2lt4W8qMVxmmzPMXsovLv0vpCkl/cg1stdpBL9OKN8GeZY211K1eN9OCyngoQXE20Gbjg765f3X/gK2jjpDNiejHIqKClJpLDGTxbKCoAAAAAADC59DWPhRlX2o1j4QjoAMa+lYflnSx/3EwrYl7NXwKr2p1pte5zk9puL+NawfFQb/wAk/ZtG9lYwemRhFt+CmsXr2kV6j2E9p4qnU4zF5g/zqa+tNDsVNRnnJqUsdbSwRUVAAAAAAATVd/EpJp67lAUDIql5Wq1ZUez6cZuGqVWb7qfD6il+I0IZeXSuUvFFRyX9iEWvBJybSS2tkk+1bCEnF3MW16RWJhbzXbFadSopRtqDyVRerKl6tnoxjCCwhCMVwSCp6XaNpWnkxq5MvRTTjj7ml5qtp9DqvRhc0nTqLFP+n1I6c5fh1SjN4zoPIb48GVFNmsLWBuZWywtodDQIAGIKBPYxiexgTW2urLqUTqU6eqpUhB/xSwPK0ivUup2ljhGosM5Vlspp/wCSin2PZQ11KekVHtqVXlNgXRcZrGElJcU8RkS7NpUZ5yz+BU+j7r6o1oXSqVHQrJU7hfpf6lxRFUAtbAOOBUeVTuJXcqFWSSkpyi8Nmp4HrPaeNYYKjaR4N5XXHWey9oPSAAAAAAJr3dx6m8fAjG91Qj1No+FAMAJrqreQwVrb06uL2znhggMe2/2fHD51P/8AZF7WB4/atXtGXZtRytaEUnFtqo21g19CqNXtR04t29q20v3j/wDAVZPwMws/DPqYOv2njFSs6Chj3mqmLwN7PDIl1CKBiGAgAABHj9qpOjj6xr02uuUj2DyO09dNY/Pp/wD7IYPXesQ2Cw9dgCk4wg5zkoxW1t4JE8L+zqNqFzT1cXgRQpvtqpG4rNqyg/h0U/G16yPRdvQccl0abjwyUFaJppSi00/Vaye58cOplO0dq3XsnkJa50f0yX+GaVpxqxo1I+GWDQTVHogD0QAADEAGF9Jxs60ltUG/6G5L2lLJ7OuH/ty/sBx2RKU+zaMpycpOKbbLCTspZPZ1FfworWt4AGxNtpJbWydXtpKTirmm3/MTVYLtSrKEqkla0nkuMHhnJfV8CqFnbQgoxt6aS2LJQGkKlOpu6sJdJJnTWCZLU7NsqrxlbxUuaHdf9DOKuLGaTqyuLabycJ+Kn9/VAd2mOcqdSols9U54bMSoGAAEQAhgBJcb6HUpJrjfU+pSihgAEUsAGAEXaO7ivqU093HoTdo+CHUphu10L4z66QwQEUCwGAGVbdSMbNLIerA3r6qUjGz3bKk63wDD6DQyLHOSuAYLgdCBCyVwILOK0uqy8gs9dzV6lTVuC4DyVwAZFjlxXBBkrgdACOchcERVIR0tai8in5pFxNxS4R5UGRHgjoZFjjIjyr2DIjyo7AUZ5uPKiS7hHP09SLiO68xT6hNxQqcMF3UPNw5UdLYMLGeahyoM1DlRoAIydKHKjC7pQyPCismvHhFFzTcFKjDNrummYp4eFDp+BHZKRlmKfKgzFPlRqApGWYp8qM7mjTVvLuopMbrcSBHsgAFAIAAAAYCAAAkli5P0AJeJ9QKyQIYgGJjEwOXsCnSlVpPIeEk8UxvYa2fgYMOhcZbzdXCFVbVjtKMDGrQp1l3lg1sktTRxmq8YKELhvX4prWRprGjTjWdZR+I1g39DQQAM8/tJ5MVL1T1dSq5uFbUsvNzqy2KEFi2yCjQr1ryF1epwkt3QxxUfq/qB6cW3CLawbWwYYjABAAAZ1fCaGVfVADumu6uJ0SaHTnHFOcJvXlResSp3tPw3EKiXpOP+QLBPVF4kqvs3LJuoOlLm/Sb56lODcKkZauJBnY+VT4yb/qUGFi07SOHo2v6m4GNPfSNjGlvZGxQAAAAAAEt3OUZQyabkvV44YBTvqMlhNTpvHDvxwO6/jiaOEZwyZRTTWtMDpNSWMWmuKY9hJoFGDUqMqlKS2OMtXsc5y8ttVSGk0l+qOqS+xBvdylG0rOOp5Dw9h20IwtKMYeFQRnn6F1bVVTmm8lpxe1ajS0llWVB/wIo7fhZjaeGfU2nqgzK08D6hG4AAUAAAB5naM6mVGlSeRKrJQy+VPaemedfQy8rDU13k+gF1GlC3oxo0lhCCwOzmlUjWpxnTkpJr0Z0BE1VodpxdKm5Uq6+I1sTXqWAMBI82o3nb6awUO6sPqsdZvVvZwrToU6EpVW8KfBrmb9Eguqao2TgtbeuUuL4gb2/l4dDQ4obiHQ7AAAAAT2MYpeF9APM7IwV7fp6pOon9sEemebGnONTSKGupF64864F1GvTrxxi8JesHqaYVqT3dpRvKajVTxXhnF4Sj0Zu5RU1BySk9ix1sCI851L+w11VpdBPxQWE0unqXW1xRuY5dCamvVeq6mmwhurByrK5s55i5WvFeGf0kgqSyWFRU29cK00/fH/J7L2ng9lyrSvKuk0nSq55ycXs18H6nvPaVAAAQAAAEfaVaFCiqlWShCL1yZrRubeskqVenN8FJYnF/FThGEkpKTwafqZx7LsMlYWtOLw2xWDKLcGgZDoNWn5a9rUlyy76/qNS7Qo+NUrqK5VkS/wDAV32pq7Lrvgk30xN6W4p/yr+x51/2la1Oz7mjVc6E505JRqxa14cSnsmpneyLSeOLdNayCmfgfQnsl8OXUon4H0J7J/Dl1KikYgAAAAA8btevC3oqU1lOVaCivrjieweVedm0O0riCuXNxpttRi8EwPWwbWIJNPYebS7HtqKSp1LiPStI0/D5el7dL/7gUWkFY16lrLVSqSc6UvRY7Y+5a1geVc9ju4g4y7QuvvJf+Cuxt7m2i4V7t3EcFk5UcGvuBWv6ep5FhUzlpBpYQzslD+XHUW39G4r0FTtq6otvCbax7v0M5UYW9OhRprCMEkgiz0AEAAAAAEHbtRUux68n6pL3ZeR9q2sb2wnQlNxTaeKA77PjJWVNNa1FFMU8dh4Vj2HThRTld3UmtmFTDAtj2bkeC8u4/wD3Mf7gLseOajcW0pJ1KdWTa+j1pnoHk1OxpyuVcQ7QuI1sMMrBa1weo9WOOSsXi+JFBherGxr4bVBtdUbnmXnaiVStZ0batVq4ZOKj3cX9QjTsyeXBye1pMuPP7Kg6dLIlg3FJPA9AumAAAgQAAVJcb+HUpJ7jfw4YlJUAABFAAAEXaOyn1KoeBdCTtHZT6lcPAuhfGfXQABGgAxAZV90zOz3Zpcbpmdpu9RU9UAAEUCGAHL2MgsF8er1L3sZDYb2q/qGd+rgAA0AGIAIpeaRaRf8AVDE1WMSGFAAACI7nXd0ywir67yATVnoMSGFAAACJbv0KiW78UeoxNbwWEEdCgu6hhQAwARjd7lm5PeP4QNe0AxFQgAAAYhgIHsGJ7AJHtYhvawKyQDEAAAAJrFMKNV04tYDDBAdaV/CCu/4TnAMEE670v+EelLlMsEGSgt1rpiX6WYu4yqqk4vUPBBkrgC610uHAelw4MwyUGShC6o0qHBi0qHAyyULJQhW+kwM6txBx1YnGSgyUIVrC4p5Ot6zrSafEnyFwFkCF1Q69GSwlg1wZhO3sZxazUY4+sdTDNoM2sBC66s3StaGbzjksdrRvpFPDaS5CHkIQutKVaGXJt6jbP0+JJm4oMiK9BC6rz9PmDPU+YkzaYZtCF1XnqfEM9T5iTNoM2uAhWlWrB1FgzdVYYbSPNxDNoQqzPU+YM7DmI82vuGbQhXV1a2t1F5TyJv8AXB4M2tlSt7enRhNyjBYJv1J82gzaELqupVhm5d5bDO0qQVJ4y14mGbWwM0hCrc5DmDOw5kROkvqGbiIVbnIcyDOQ5kQ5pDzYhVucg/VEynB3HiMnTQKkscRCu5WVm6ucjlU5Y4vNyaTfQqVSmlgpakSZtCzf1EKtzkOYM5DiQ5tDyBCrM5DmJ7+cXbNJp6zLNoTpKW0QqylOOZhr9DvOR4kOb2BmxCrs5DmDOQ5kQun9RKn9dQhV+chzI5nUhkPvIjzYnT1bWIVtZzjg9eAXVra3TTqrvLZKLafujBUkh5AhVNCjQoJZDcmtWVOWU/dm2XDmRBm/qGb+oi1dlw4oMuHMiHN/UMgQrqpUj+IU9ZblR5kedmY5WV6nThr2iJV+XHmQZceJ5+Q+IZtt45T9xFr0MuPMhZceZEGR9WGR9WIVveTjhDvepvGccld5HnypKWGPpxBU8PViJXo5UeZBlR5kee4PiwUHxYi1fLIksJ5Ml9dYQUIRUYKMYrYlqRBkPmYZMuZiFXzlHIfeRPZNOEu9skTuEmvExRpOOxtdBEr0sVxQYrijzsmXMwalzMRf09HFcUGK4o87CervMTU+diH6ei2uJNRa0iWsnwnzM5VNqTlixEr08VxD7nnPL5mLv8zEWvS1cQ+55vxOZg3U52Ilekye58cOpLjU52KcZyw7zEP09L0WsZ5uNTmYY1OZiLXpCPNy6vOGXVX6hD9PSM7jdMgdSr6SYSnVlHByET9LLbco2PLhKrCOEZYHedrcwhXogebna3MPPVuIi/p6Jyefnq3EM/W46hD9NrTVUqdSo8qnOrTlJqW000mt6MRP09EDztJrcRaTWEX9PSxEefpNYHdVhD9NrjfwKVsPKqVas5qWxo1V1WS+oiV6Ijz1d1eAaXV5RF/WPQxA8/TKvKLTKvAQ/WNe0X3afUph4I9DzbitOtk+mBorurGKWAiZvXogefptXlDTanKSav6egB5+m1OUWnVF+kTT9K7ndM4tN0iWrdznDDJFRuZ0oYYCFyvTFiee7+fJqG72WGOSIfrF+IYkCvpcmsNPlyCafrF0n3X0IOznjKq/qDvpOLWST2lw6LkpRxxeIiXK9cMSHT3yBp7f6BNW4uxDEi07+AWnfwsTVuLcSNYaViJX/wDATq4ca7nk/YRLj1BkWnJ/pFp65WItxdiBDp6f6B6euRiaXFhFVf5+PQav48rJ5XKd0p5LwE1N3HpgSadHlFp8eVkmrcWJgyPT48rHp8V+nETS4rJbp9+PU50+PKzCtdKU08l4Is1N3Hox8KGRRv4ZK7rR1p8F6MTVuLBYkiv6eGxj06HBkmlxWTXuGbS+pw76mtqZlcXUJxSiIXH0ghiKAQwAQwEAA9gxPYBJ6sBvaxYFZIYAACwGACAYYAIBgAhgAAAAAh4AgAAAAEMAAQwAAAAAQDABeoDABYAMQADGIBAMAAAAAAAAAAAAMFgAAGwAAAEMAAQAAAAAAagAAAAAQxAAAAAAAAAAAAAAAAhiAABgAYahYDAoQwEQGAAAAIYigFtGACwAYAIBiAA9AABAxiAAesAAQYDABBgAAJoAADlgMAEGAxegAIYAIQwAQhgwExYDAI5wwGAAITGACwQYDABYBghiAWAYaxgAsEAwAWAmjoQHOCDA6ADnJDBDABNIWSmdCAWSGShgAnFMSjgdABzguAYLgNgAsAUU/QYbAOZRQslHbEBzggSSGACyUCihgAslCcFjsO3rEBxkIeSn6HQIDnIiLJR2AHGQuAslcDsNgHOSuAslHbEBzkoWSsdh2xAfUAAGWyAAABDABCexnQpbGBJxABlZIAAAAYAIB4CAAGJAADABAMAEMAAQDABAMQAADAQDABAAAAAAAAAAAAAIBgAgAAAAAAAAAAAAAAAAABgcgMAEADAQAAAAAAAAAIAAAAAAAAAAAAAAAABAAAwGxAAAACAYgAAABAAFAAAwEAxIAAAABAPYAgAAAAAAEAAIAABAAAIAAAAAAQAACBhtABAAAIAABCGAAAAACG9gvQAAAAAAEAAAAIBiABDEAAAAIBiAAAAAQwAQwEAMQwCEAAAAAAAAIAAACgAAIGAAwEAwIEIYAfTAAEbAAAAIYAIBgBzkR5ULIjyo6GBzkR4CzcOU7ADh0ocBZqHA0EBxmocAzUeB2AGeZh9QzMfqaABnmY/UMzHiaAEZ5mPFizK5magFZZlcQzK5jUAMsz/EGZ+pqASMcz/EGZ/iNgBGOZ+oZl8TYARjmXxFmXxNwBGGZfFBmZfQ3AUifMy+gOjI3AUjDNSDMyKAFInzMgzU+BQIUjDNS4CzMikBSJs1P0QZqXApEKRPmpcBZuXApAUibNT4Bmp8CoQpE2bnyhm58CkBSJs3PgLNy5WVAKRNkS4Bm58CoQpEublwDNy4FQCkS5ufAM3PlKgFIlzc+Vizc+UrEKRLkS4Bm58pUMUiTNz5WGRLlZUApEmblwHm5cCoBSJM3LlYOEuBWLAUiXNz5WGblysqGKRJm58oZuXBlQYCkS5uXKwyJ8pVgApEmRLlYZEuVlYCkSZEuVhm58rKwFIkyJcrDIlwZWGApEeRLlDIlyssAUiPIlwYsiXBlgFpEeTLlYZMuVlghSJMmXKxZMuDLRCkR5MuVg4vgywBSIsl8rFkvgy7AMBSIsHwFkvgy0MBSIsHwYZL4FuAYIUiLB8GLD6F2AYCkQ4PgJp8C7AMESkQ4PgDT4FuC4BkotIhww9BYF+C4CyVwFIhwEX5K4CyVwQpEIYF2SuCDIXBCkQ4CLshcEGRHghSIGBdkR4IWRHghSIQLs3HlQZuPBCkQBgX5uPBBm48qFIgwDAucI8qDNx5RSIAL83HlQs1DlQpEAF+bjyoM3HlQpEIi/Nx4IM3HlQpEDDAvzceVDzcOVCkeeGBfm48AzceApEGDYNYF+bjwB048opHn4AX5qPAM3DlQpEGAtp6GahyoM1HghSPPwA9DNQ5UGahyoUjz8AL81DlQZqHKKR54MvzUOVBmafKhSIAPQzVPlQszDlFI89gXujB/pGqMOVCkeeBfmafKLMU+UVIhQi7MU+UMzDlFIhAuzMOAZmHAVYhEX5iHAMxT5RSINoy3MU+UeYp8oqRABcqFNfpDR6fAUiEC3R4cA0enwJSIhF2YhwE7anwFI9kBiDQABgIAAAAAAAAAAAAAAAAAAAAAAAAAABDABDAAEAwAAAAEAwAQDEAAAwEGAAAAAAAAAAAAAAAAAAAAAAAAAAIMBgAhiGAgAYCAAAAAAAAAAAAABDEAAAAAAAAAAACGAAAAAgAAAAAAAAABDEAAAAAAAAAAAgAAAQwABDEAAMAEIYAIBiIAAABAAAIAAAEMAEAAFHqIYgABgEIQwCkAAAAAAAABQAAAAAAAAAAgGIgAAAAQwAQDABAAAAAAAIYAIQwAQAACGABCAYAIYAFIBgAhDABAMQHqCGIqAYCAAGIAAAAAAAAAAAAAAAAAAAAAAAAAAAAAAAAAAAAAAAAAABAADABDEADAQwEA0IAAAAAAAAAAAAAAAAAAAAAAAABAAAAAAAMQAAAACGIBiGHoAgAAAAAAAAAAACAEAFAAxAMBAAAAEAAAUIAGAgAAAAAAEMQAAAAAAAIBiAAAAEAAQAAACAAAQAAAACAAAAoAAAQxAAAAAIAAAAAAAAAAAAAAAAAAAAAAAEAwEAAAAAAAAACAYAIBiAAAAEAAAgGIAAAABiAAABAMQAACxACD1AADSAAABAMQAAAAAAAGwAAAAAAAAAAAAAAAAAAAAAAAAAAAAAAAAAAAAAAAEAwAAAQAMAABDABAAwEAwAQAAAAAAAAeoAAAACGIAABgIAAAAAAAAAAAABAMAEAAAAAAAAAAAAAAAAAhiAYgAAABAMAEAAMQAAAAgAAAAABDEAAAAAAAAIBiIAAABAAAIAAAEMQAAAFAAIBiAAAAAAAQAAAAAAAAAAAAAAAAAAAAAAhiAAAYCAYgAAAAEAAADEAAAAAhgAhDABAAAAAACAPUAATAAAAADiX/EVtGlnHRqqODevVwXr9Wd/jlLKqY2txGNOGW5PBLDDHjt+h8lWpupb5VGKrOaeM1FZaw1t8drwxa1msIZDTjGKjGOSpYOcnsxlwxxawXFBH0cP+JLWUcrR7iKeOGOTrweGrWUUu2rSrGTjCt3dWqOKbxwwTWpnyytpOrJVE3K31YVsNS24YJa3h/Vmk6TdBQuK2Zm3+9isr6RX29F6gfRP/AIg7Pj46k4yxayXHF6jpdu9numqjqyjF7G47T5eMXPKp1oNyjNQhCDS1P01PV9Wl9DWVKTrKq4406UcnLqpZLwxwUVweGAH1P4nZZKln1g9jOpdo2cYZcq8YwxaynsbW0+Zu604V6VVqFWUYvBxj3ZVOGKw2atmzidyyVQjSnKNWEFHLWEVFvHHDKa2LF+rxYo+jh2jZTi5RuaeSli23ga07mhU8FaMtmx8dh8xJU5PKrZDrPJ1ZxpxxWGHRa9S4DyY1aUIUo40VFLXj3pesslYP6LFiq+m0ig8cK9N4PB95DVak9lWm/wD3I+ZxVOWMM0k/h6oYYJtt68fttNYtVZZytXz03HJyVgoRW3BbPR/1QqPo8qOvvx1LF6wTT1qUWvozwKkZptVIRk5vKlB7G/TF+rWrVrCnVUakZ3koLN6lThsX0fV/QUfQ4YhgfP5alBTr1JZWGKSknleuL17OCRrOtLJjCODlHaoxxypeuOGrBL7Cj28AwPFVSdepGEJS1ptzT2vi+CR261dOMKcqlSTklKT9E9i+jf8AQD1wwPKda7zzjl024vvLK4+n2O89WwqSU5VZQeCinkxcn6Y8EB6QHmwuauvOVsprGTVLBppfXr92PSKuU8ubg0tccpLB9WB6IiGdzVpyipVccIuctXskto43VWKyZy77Wru68fouAFoEk7tU4LXKrPHXsSjxxwCF5KpDKi4QSWLbxfvw/uBWBK69VS7sXKC21Hgl9jlXzeHw3i3r4ICwDCVecJZMoLFrVg8cOv8A4FC6UnFSlFN46ksdgFAE+lPKwcVg3tXouL4D0nGrm1k+/oBuBNpmOVkU8rDg9iE71qEXmsXL0T/qBUBhC5U13UvcbuMIuWTq444AbAYq5hk5TWrj6Gav6HdcngpbGBUBjG4Ukmqc0nsx29cDmV5Tjtxw1YsCgDFXNP6pJ4N4BO6pUoRlN4KWLA2Amd/bxjFuT72xYazpXdF497BrantKNwJ9NoP9TXVBK9t4puVTBLU2wKAJZdoWkW1Ksk0sR6fa5OVnUk3hrApEYRvraUnFVo4p4MNNtcF8aOvZrA3Aw022+dE6d1bptOtFNNr2A1AyldW8XhKrFPqLS7bbnoYYY7QNgMdLtsjLz8MnjiDu7ZRUnXppPiwNgMdLttfx6fuGlW3z6ev+IDYRlpVthjn6eH8yB3dsng7injwykBqBlpVt/qKf/cg0q3+fT/7kBqBkrm3eyvT/AO5D0igttemv/cgNAM9IofPp/wDcg0ih86n/ANyA0Azz9H51P/uQZ+j86n/3IDsDjPUfmw/7kGeo/Op/9yIOwOM9S+bD/uQZ6l82H/cgOwOc7S+ZD/uQZ2n8yHuijoDnOU/mQ9wzlPnj7gdAc5yHPH3DOQ54+4HQHOXDnj7hlwf64+4DAWVHmXuGVHmXuAwFlLigylxQDEGK4oMVxAADFcRYoBiDEMUAAGKDH6gACABiDEAAAABAAEAAAAAAAIAABAMQAACYAIYBSAAAAAAAQxAAAGIAACxQDEGIYriAwFlJeosuPMgOgOMuPMvceXHmXuB0Bzlw5l7hlx5l7gdCFlw5o+4ZcOZe4HQhZceZe4ZUX6p/cBgGUn6oMVxAYgxQYp+oAAYgACGACAYgAAGAgAAAQwAQhsQCAAAQDEAAMQBiIA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6257426" y="0"/>
            <a:ext cx="593457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29401" y="1586606"/>
            <a:ext cx="5990621" cy="3592321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619" y="586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44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89000"/>
              </a:schemeClr>
            </a:gs>
            <a:gs pos="23000">
              <a:schemeClr val="accent2">
                <a:lumMod val="89000"/>
              </a:schemeClr>
            </a:gs>
            <a:gs pos="69000">
              <a:schemeClr val="accent2">
                <a:lumMod val="75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307975" y="437895"/>
            <a:ext cx="11143281" cy="61528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20" y="818652"/>
            <a:ext cx="3870704" cy="51919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177" y="2217130"/>
            <a:ext cx="3613448" cy="2394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2" descr="data:image/jpeg;base64,/9j/4AAQSkZJRgABAQAAAQABAAD/2wBDABALDA4MChAODQ4SERATGCgaGBYWGDEjJR0oOjM9PDkzODdASFxOQERXRTc4UG1RV19iZ2hnPk1xeXBkeFxlZ2P/2wBDARESEhgVGC8aGi9jQjhCY2NjY2NjY2NjY2NjY2NjY2NjY2NjY2NjY2NjY2NjY2NjY2NjY2NjY2NjY2NjY2NjY2P/wAARCALQBQADASIAAhEBAxEB/8QAGgAAAwEBAQEAAAAAAAAAAAAAAAEEAwIFBv/EAEYQAAIBAgEJBgQDBwIFAwUBAAABAgMEERITFCExM1FScQUiMjRBkSNTYYEVJEI1Q2JyobHBVGMGJUSS0UWC4XODorLwNv/EABcBAQEBAQAAAAAAAAAAAAAAAAABAgP/xAAbEQEBAQEBAQEBAAAAAAAAAAAAEQEhQTESAv/aAAwDAQACEQMRAD8A+iAAMtgQMAAAAIAAAI7nfY/QxNrne/YxZcY0AI6KEIe0CoQqHm4nWBzQajdRx2AeqwOHUhzCzsOJh0aAcZyHEM5HmCu8TOu/hs6y48TKvOGbesJTtNz9zYmtJxdHab5ceKA6AWUuIZUeIUwFlLiGUuIE3/VFRInF3OKZViuI1MMZymuI8fqRTAQAZ3DwoyFa+XiK5eFGWsdtuIlT1qhiGRQAAAEdLzLKyWn5lmsZ1UxiGRowEAATX+4+5T6k1/5f7hN+NqO4h0O0cUtzHodoBgIApnMvCzo5l4WBLa66sysktN7IrLqYYABAAAAef2p4qP8AMXrwroQdp+Oj1L/0roVM+mAvQZGgAABnX3MjGw8DNrjcyMbHdsJ6pGIYUAAAB51XX2vDoeiefP8AbEOhcZ/p6D2gD2gRoAAABJ2h4IL+IrJO0PDDqMTVMN2ug0KHgj0GgpgAAAnsYxPUmBHZb+qVkljvKvUrGs58MAAjQAAAkr67qH0KvREtbzUSr0KhgABQAABncbmRnZ7hdTu43Mjiz8ui+J63AAIpiACAI4+cLCSHmy4mqntAT2jIoAAKAlv/AAw6lRJf/u+oTfimG7j0GKHgQyGGAAFBzLws6OZ+FlEtp459Soms13qj+pSEwwACKQYDADzoL/mktXoXvaQ0/wBpS6F3qXWf5MAAjQABAS33hib0t0ie+2R6lFPdxL4nrpDEMigAADO41W8+hN2Z5b7lFz5efQn7M8r92Xxn1WMQwoAAAT2Mjt/MyLHsZJQ8xIuCsBMaIoGAECIamvtKPQuIp/tFdCs6sABhQAAQImvfAikmvPCi4a1pL4ceh2jmnu4nSIpgAAbj9AAo5YDYgGIYgAAGEQ3D+MzJmtxvpGRrGdAzk6CAAAAwM6VPOXKTNAtdd0UVaMuLGraPE3AxW4w0VJ6mDtlzMoAETaN9TOvbfDestM6+qkypEltbfCxysDXR3zGltuUaoUzE+jPnDRnzFICkTaPLmEraXMVAKR5ioT0hrEpdCpzBFfmWVMUzEqo1OYMzV5ioBSJs1V5hZqrzFYAjz7mlUzb16h0KdXMrBlNzuWO33EReJOsFCsvUeTW4lSGFiTCvxDCsVgCJPj4MkpZ13Emtp6r2ElHDSGE3Dcq2OwalWKWGAWJsutwDOVeBVgGAokzlXgT3tWo6WEtSxPSwJr9LMLV6hNzY4pVaqpx1Yo7VafKb018KPQ6SXAL1Pn58oZ+XKU5K4CyVwC9T6Q+UUrlqDeSU5EeCFKEcl6vQJ151pXaqSbW0qdxr8JnaU452Wr1K83HgOJlY6Tj+kNJXBm2bhwDNx4BeslcrgGkR4GjpQ4BmYcAdeb2jXjKdLBbGX6RDBdCPtGlBVaWC2stdGGrV6DiZaSuIDz8BqhDgGYhwDXQq0OIZ+HENHgJ28AdZ3FaDoy1mdjVjm2d3FvDMyZlZ28XBtscZu1WqsMdo87HiZ6NHENFjxC9aZyPEecjxMtFXENGXEi9a5ceJ58px/Fo6/TaV6N/EQZj/AJoot+m0uM/1uvTc1jtHlLiYStm34mPRnzCLW2UuI8pcTDR5YeIWYnzCLVGUuJH2g1hT1+ppo8+YlvqM04a8RmJu8ehBrIWv0GmiaNvPJXe9BqhU5gVTimGJNmavMGaqr1EWqcRN6mTulV4nMqVbIesRKVh46r+pXieZZUqmXUwZU6dbiNxM1TiGJPkVQyaxI1VOIEuTWDCsIUqvm0VHmVFW0lcSn46WwsTNVDJfjIMa3ARapAmxrcAyq3AQrS5fwJHNn5eJhdSrZl6tQrWVVUVq1CcS9XhiSqdbgDnV4Ei1ViBLnKvKGcq8ohVJJT822dKrV5SWnVqaS9RcxN16QyXPVOUM9U5SRaqAmz1TlB16nKIVQS3+2n1Hn58rJbyrUcqeKwSZcxN3j0o+FdBkquJZK7o1cS5SRapAm0iXKPSJcohVBzN91mLuHys4ncPIfdELh2j1z6lJ59rXccrFG+lfwiJm4pGT6SuAaSuAi3G4GDuYr0BXMduAhcTUv2lMvZ5VK4SvpyawTLtKhgNTNUBiYaTANJgItbiMtIgGkQ4grG+/TiUw3aIbyvBziimFeGbWsJetgMs9DiPPQ4kWtRHGehxDOw4gc3Pl59DHszyi6nV1Uho09foZ9nVI6LHWVPVgzjOQ5gy48SK7A5y48Qyo8Sqb2Mjt/MSKnJZL1kltKOkSeITVuACylxDFcQroBYoMQAilr7S+xaRPX2j9gmrGAhgMQAFMkvP09SolvH3ojE1RHwrodI5jqih4hTAAIKAAChNADAgQDEADAAiG430jJmtfXVkZM3jIwGCQFQBgMAEFp5oH6js1+ZBj0WPAGBh0AAMBGVxumamVxu2EFtuEaIzt9zE1QMADABAMQE8PMMoZPDzDKAYYAAAAABjdbljt9zHoK53LOqG5iD12hiQwoAACB7CSj5iRWS0d/IGqfUYeoBQMACES9obhdSolv1jRXUYmt6e5j0O0c09VKPQ6QXDAAABS8L6DFLwsCS03k+OJWS2m8n1KgYYAAAAxAef2lrrUF/EX+iIO038Wj1L/AEXQqZ9MAQEUAAAZXG4kZWG6NbncSM7HdA9UeoxeowAAAAPPx/5vh9D0Dz1+2F0Liave0YARQAAAEl/h8PqVkl94qa+oN+KY+FDEvChoKAGACFLwvoMU/A+gRJYfveGJWS9n+Gp/MVF0wwACKAAYEc/OJFTJZecKwmFgAwAQYDAKwutzJBbLC3iF2/gM6oL4MSp67SHgCAgBYDAKWCSZHQX5mTLHsZJb+YkVnVLSHguAeoyVosFwDJQwCOclcCS9SzlPFepYR3vmKXUYm5xVkrBagUVwQ/RDQUsiPAMmPBDAEc5K4I5nCOQ9Roc1N3LoCJbOEcmWK9SjNx4IxsvA+pSgmY5zceAs1DlOxhYzdKHKCpQ5TsAR5tGlB308VqRY6MOUlttd9UZd6jUzGeYhwDR6fA1AVYy0enwFo8OBsApHnXtCGXHAohbwyFqOLzeQKo+BdBUzOstGgGjQRsgFWMNFiLRY8WUBsFIhu7dRtpvHE4sLZStYtvB8Cq98rPoc2HlIFrM6WirHxMNE1eJlOAyVYl0XhIWjPmZUBaRI7aSi++S0LebqSyZYHqS8LJLbeyFTcDt6nMGYqrZIrQxViPM1eYFSrcSzERKRIqdfiSKNXTnxwPXIV+0JdC1Nw3nxp1/UqAlWJcqvwBTrYbCsRaRLnK3AluqlTKjlL7Hqkd4vixCbmuVWrZK7p0q1XlKYpZKGl9As1Ln6uPhBV6mvusrw+gsEiLNUgMApMQ2IAAACAAACGvvZGbRpX3supmzWMaEAeoyhDAEgEOz80xDs5JXLxeAMekBzlx4gpR4ow6OgFlR4oMpcQHiZXO6ZpiuKMbprNtYoI7t9zE0MbdrMR1o1xXEDoBauIAMQABPDzEigmh5iWspBhgAAAAIDK63LOqG5j0OLrdM6oY5mPQHrUBIYUxAAQPYS0PMSRS9hLQ115dRiaqe06ORhowEMIRNf7n7lJLf66KX1BvxTT3Ueg0c0t1HodgAAAAKXgYzmb7rAms/HPqVklm+/LqVjTDAQAAwEBB2jrr0F9S/0RB2i/j0epe/QJn0AABTAAAxudxI4styd3O4kcWW5B63W06EtowAQwADzoftd8Uj0CCH7Xf8AKE1f6gHqMKQDAAI77eUupWSXuutS6g1UvChh6IAoAAADmfgfQ6Oam7l0Am7PXw59Sol7PXw59SoamfDAACgAACT/AKtlRKvOMqYTAAAFAAHqBheaqDO6O5j0M73cmlLdR6BPXYAMKQDEAnsZNbr40imXhZNav4swmqRiGFIBiACK88zSLSO513dJDE1X6IAAKBgACOKr+HLodnFbVTkBjZbp9ShGFnufuboJnwwEMigQA9jAgtdd5VLXtIrNfmqrLi6zhiGBGiAYgI7zeR6lS8KJLt/GiVrYipn00AICKBgICe/8pMVlqtIdA7QeFpI6s/Kw6F8Z9bIYgDQAYAcy8LJLTXUkVT8DJbTVUkE1WhiGFIYAAvUih+0JdC1bSKn5+YTVg0ABQAAAEd1rrR6lhJcb6PAYmqVsQ/QWGwZFAAMCgAAoXqAAAAAAAAARBW3sjg7q7yWHEzNMAYAygAYYAI4t6Odry1nZ3Yr48ugGuiPHxD0R87KRma1EqtWv1MWiy537lYCkR6JPnZncW0408cps9Ewud2xSJqNtUdJPLw+h3o1XnZTR3UTsUiNUKvOPMVedlYCkSZmsv1MSpV+bEsAUjzI06ueeDN8i4XqaU/MSKGCI8i45gSuC0ARHhX4i/MdS0CUjzbh11DXsOqTuFSWC1FV0saLOqK+DHoUnUynccB5y45SwMBSI87X5Qz1bkLMAwQEbr1sH3SajVqKtJqJ6rWpkdulpEtQTaHcVU/APSanIUuKx2HWSuAXqTSZ8g9KlyFORHgGTHlQOpdLfrBk97dOVJJRPRcI8pL2hBZlavUuRNsFO7ebj3fQ7V2uVmtOnDNR1eh0qUOBOLlYaXHgx6XDDYzbNQ5RZmHKOHWWlwfoKV1Tzb6G2Yp8pzOhTyHq9Bw6js7iKlJvViVaVTx2k9nQg5SxRVo9PgOJlhaVT4jVzT4g7am/QNFp8AvRpFPiPP0+Y50SnwFokMQvUnaFSEq9LB44PEvdWHMebf20YV6WD2stdpHVrDOWtc5DmQ85DmMVaRS2hokcdpF62zkOZBlx5kYu0XMLROEmB1dSjo8taOLGUcztRnc2rjRbUji0tW6eOUWJevQUlxHiuJIrWabwm/cejVOdiLVWK4hiuJLo1TnDR6vOwVViefT/asta2G2Zq8xDSpVH2i0ng+IxN17AEjpVuYFSr8waqsCTN3HMGRccREqskvN/S6hkXHElu41s7DKeL9BmG69RbEMjwuFs2AtIwEKsAjxuB5VxgSLVWJzVfwpdCbLuF6HFWVd05YrAsSu+zt0+pWeZZTrRpvBYrE3ztfgNwzeLQI87X5QztblItWCxJM9W5R5+tyApQ822VnlwrVdIlgteJS69TlLEzVYEmkVeQHcVOQRarxFiSu5qL9AaTPHwCFdXr+EuptT3ceh595Xm4ru4G0LqWbi8j0ES9WASaXPkYaVLkZItVgSaXLkfsPS5cjEKpm+6yW08c+op3byX3MDC2uWpS7uOJUvXpDI1d4/pZ07vD9JItVCJdL/hY9K/hEKpxIrh43sDTSlykdW5/ORlk7PQuYm69QCbTFysNMjyskW4qETaZHlYaZHgIXFJnXeFORjpkeDOK91GVN4IQrWz3P1N8SK2uYRpYPHE00yH1CZqkZNpdMFd0wtUnL2Mxd1BC0ungCp7LzFXqXnl2dxCNSrKWrFlquqb9S6mNwMdJp8Rq5p8xFrUDLSaXMLP0+YFT3ODuIli2I8+tVg7mLx1Fir0+YqY1QzPO0+YM7DmIrQRxnYcyDOwf6kBP2k8LV8TW11W8OhP2nUjo2p7Wb28oqhHGXoXxPWwHOXHiPKXMiNGAspcUGUuKAVTVTZLZ65SKajWblrJrLDGWDCb9VjOcUGK4hXQCDEARDR8/ULkyG213tRhNWsaFiAV0IAIAkuNdxErIq7ekRLiasAS2IeJFGAxYhiBSADKOQAAAAAAAACIKu8l1ODSrvJdTg0wSGAJAAxAUJ+uJ3Yb+RzhqZ3YL48gZ9XgAzDYAAADG53bNjG63TA6oblHZxR3UTQAwAAABDEBPT38ikmpa68igBgAAAAMDC6fwWd0dzHocXe5Z3R3MegHYxIYAAAAnsJaC+PLqVPYyWhv5BNVeoxeowoAAACXtDcp/UqJb/crqXE34op7qPQ6RzT3Ueh0RcAAAAKfgfQYp+BgSWXikVk1n45FQMAAAAAwA8+/WNxRX1L2iC/8ANUOpeypgwDABkUgGIDK63Mjiz3K9Dq73EhWe5L4nrY6EhkUgGACIKH7Un0PQPPt/2pU6FxNXgAyKQDABEl35ilqKyS681SKmqgGCIpYaxjEAGdXcy6GhnX1UZdAMbDcPV6lGBhYr8v8AcoKZ8AfYYECwXANXAYgI6KWlT1FeC4IloeZmV+pUwsFwQYLghgRSyVwQslcEdABJexjkR7q2m8YRyIrBbDG9xwj1KF4UVPSUI8EGRHlR0gIsc5EeVBkR4I6AEZ1IRyJd0ntKcXl4x9Sqp4GT2a7supfEnWuahjsOs3DlR0gIsc5uHKgzUOVHYgOM1DHYiOdODv0skvIn+0PsXE3FOahyoM1DlO2BFjjMw5QzNPlNBAjjMw5TG4owVJ6sCkxu9zIJuMrahB0U8DXMU+ULbVbxNUUzGej0+AtHp8DUCVYx0anwFK3p5LeT6G4p+CXQEeZY28JyqNr1K9Fp8DHs7ZPqWl1MzjHRafAWiU+BQBFifRKYtEhiUiFI8utbx0iMU9RVocEtpxU13iLC1nMTaFB+oOzjxZUBKsSaEuYHZ8JFYCrHk9oW2RRTbx1+ptSs3mo97XgddqLGjDqVU93HoWszqbQ5c7DRJLZNliGKsQ6JPnYO1qc7LQFI8+rbVVTfexMba3qvHCWw9KvupGFmsIsVJ1no9bmDMVl+otHgSrEOZuF+oM3cL9RcApEChcJbSagq2kTydvqeuRWuu5qv6lqbhN3KDKuS3AeAqxFl3PAM5ccC0BSIs7cesSWpVqZ9YxPXaI6iWlLUE3NcK4rL9A9Jq8hZgh4LgReo9Kq8gaXU5CvJXAMlcBw6rAADRADEAAAAMAAIgq7yXU4e07qbyXU4ZpgACQwEMMBAGJpYb6Rngd2DSrT1gz6vBCxXFD+6MtmAvuhgBhdP4ZsY3a+FrYGlHdROzOivhRNAAAABnIxNAT0t9IpJqW/kUgwwEADAQAY3e5Z3R3Mehnd7pmlLHNRL4O0MQEDAAAHsJaG+kUvYyWhjn5aipqr1GIZFMBYgAEvaG5XUqJb/AHK6lxNUU91HodI5p7qPQ6RFMAAAOZ+BnRzPwPoBNZ+OXUq9SW08UioGGAAAAAAeff8AmqPU9Bnn37wu6HU9BlTCGAEUAAAY3e4ZzZ7kd3uGFpuUi+J62QxDIoAAACC2/adXoXkFr+0qvQuJq4YARQAAAEdz5ukWEdx5yHQGqwAAAYgADOvuZdDQzufLy6DBlY+WXUoMLLyyNxphgAAAAAElv5iZSTWy+NN/UqBgGIYAIYgJrzbDqULYia81yp9SlakigQxDIpAMAM6u7kY2fgfU2rbtmVnu2/qVPW6GJDIoEMAF6ka19oPoWepFT138is6sYxDI0BDABGF5uWUE948KQxN+OqG5iaozo7mPQ0QMAAAUjmpqpS6HZxWeFKfQCPs5dyT+pYiTs7dS6lfqNZz4YDANECAAIZa7xFhI9d4WBnAAwCkAxAQ9pvu019SuG7j0I+09bpL6lsfAgnpoYhhSAYgrOvupGNnu2a3G5kZ2e6CetxghgIAAijYQ2e/q9S17GR2W8q9SpqwAGFIYAAiOa/NotIpecQTVYxDIoAAApAYFRywGIAAAAAwAAIam8l1OGd1V8SXU4NMhAAwgEMAB60zO2oZ2tLvNdDQ7sd9IDTRP9yQaG/mS9ypgStRLob+bINEktlWRWApEmiz+bIxuLecYa6jwPRMLpfDFIwpWtTNLCq0d6NW9KrN6W6R2kKRLo9f5oZiv8wrAESZm4+aGauMN4ViFI82lTr554T1lDjcp+NHVFfFkUMUzEuTdekkGF0vVFYCkS/mvoL839CsAR59y7nN95LA6pyulTjhFNYepvd7s0pbqPQJOplVueRHSq3Hy0VDFVJnq+O7QaRW+UVDAk0irg/hEtCvVVaUs2+h6jRLb6q8tQTaNKn60mPSpfKZSwwQXqXS/9qQ9MXrTkVYLghZK4IHU2mQ5JexPeXcJU0lF7T0cmPKiW/hF0l3VtLibYKd3DNxxTTwOtMp8GawhHNx7q2HSpw5UTi9Yq7pfUNLo8TbNw5ULM03+lDh1mrqjzCndUciXe9DXM0+VHM6FPJfcQ4dSWdenlS1lTuaSfjRNaUKblJNY6ynRqWPgQTKekUudDz9LnRyrWjyg7Sjyheu87Tf60GdhzIz0Oi/QNDpcAdS384u7oa1tL8uGPiR5l5bwjdUlHHB7S2VnTx2sJm9bZUeKGpLiifQ4czDQ4c0vcRaoxXFBiuKJ9Cjj45e4aH/uSSBXV3uXrFaJZlcDC7tGqOOcb+gW1rKVLHOSX3LOJerhkitZ/OkPRqvzWSLVQE2jVfmsWj1vmsQqo8+019o1jfMVsd6RWlKq72rhPBra+IzE3XrASZq5WyY83dfMQjVVATZFzzoMm651h0JCqSK413tPid5N1jqkiWtG402KbTkXMTdemBN+aS9A/NfRki1UImxuuCDKuvVIsKpMrncS6GTndciMridzmZYxWGAibrey8tE3ILWpcZhYRTRrnbnkQhm8VgS524+Wgz1f5QhVQvRk2fr+tIHXrYP4QhStd7PqVHm29aqqku5jr4FGk1cd0xDNVDJdJq/KYtKqfJYhVQEulz+Sw0qfymItK78cF9SpbEebcXMnUg3BrX6lLu3hu5ewiVSMkV2/lSDS38qRItxViBK7z/bkGmf7ckWFbV38NmdprpPqY1bzGm1m5L7HNtdqNPDJe3bgIlyrxkqvI8svYNMjyS9hFuKgJXex5JewaZHll7EhcUkVLzszRXkeWXsSULuEbmcnGWvgixN3HpjJXew5ZBptPhIkW4qAm02nwYaZT4SELignvX8IWm0uEvYnu7uEqeCT9i5ibuRbS3Ueh2S07ykqceh1plLiyLmqQJleUn6v2HplF+ohcbmdd/An0M9No8zOLi7pOhPCWOoQuF2duH1KkefYXNKNHCUteJUrqjzF1M3jfEDHSqPOGk0uci1sBlpNF/rQaRS50Cp15wsPOpVqcrtvKwXEtz1LnQTGojhVqfpNBnafOgrQRznIc6Flwf60BH2l46K+pavAiDtCcXXorKT1lylHBd5BM+u0BypR5l7hlLmQV0IMVxQsfqFZ3LwpM4tN0O6eFF6zmz3I8Z9UIAANAAAgH4X0IrFd6o/qWPHJfQjsMcaj+pU36sGcjCmAgAZE/NlmJGn+aGJqsZyPEimAhgUjACoQAxAMAABAMQEVXeS6nDO6u8l1M2axk0hiQwgAAAT9Tux30jn0OrHfyCrhoGBloAAABjcr4ZuYXKxpgd0t1E7OKW6idgAAMBA9gB6AT0V8aRQT0d9IoBgABgAhgBPdbs1pbuPQzut2aUt1HoE9dDBAFAAAA9hLQ38ip7CWhv5FxNU+oxPaMigBgAia/wByupSTX+6XUuJvxvT3Ueh0c091HodoKAAYCFPwPoMU/A+gEtntkVepLZ+KRWEwYAAwpAAEHn3yxvKHU9BkF75yh1L5bSpgABkUgGIDC7XwGFruUF5uGO23KL4NUMR0QIAAAILNfnqxeQWTxvq5U1cMAIoAAACKqnp8OGBaSVF+fj0LiaqAGBFMQwARjdv4EjYxvPLyCaLTVbRNTO21W0OhoimGAARQJ7GMT8LAltPHPqVE1ptl1KS6mABiIoDBcAACS539PUUtE1z5imVMqQkvoPBcAAiwslcAwXBDADG4is09SObWKzK1L2O7ndMVsvgoviTrvIT9EPIjwQ0MiuciPKhZMeVHQAcqMeVEdtGOlVO6i4jtN/VKmqciPBBkR5UdARY5zcOVewOnB/oR2IEc5uHKia9hBU1hGJWS3vhj1Km5xpCnDNruLYdZqnh4EOPhXQ6IscZmnyIMzT5EdgCMsxS5EZ3FGkrebyVsKTG88tPoEiawo03bp5CxKNHpciM+z/KxKUXTM4y0ajyINGov9CNgJVjDRaPIGi0Vj3DcQpHm07enK5acdRS7OjjsM6Pm5FhazmMNCo8BOyo8GUgFmJdBpfUNBp/VFQCkx5F/awVelGOOt6yvQqeSsJS9zK/83RX1L/RCpmdS6BHnl7hoMeeRWgJViTQV8yXuLQn8yXuWAKR51zaONNvON/RsVtaydPFVWkV3m5YWu5Rak6x0Sp6VmGiVfnMsQCrEWi1vnMejV/nFiAlIidCuk8auJNaUq/fyKmCxPUn4JdCSw1xm/qWpOlmrrHxoebu+dFfqPAlWI8i8X60GF4v1RLAFIjWl+rTJo6RpGKWs9Rokh5llqbgyrvkQs5dr9CK/uMizUeeultpCz9z8otALNVAAAAmMQAAAACGAENXeS6nB3V3sjhmmAGIDAAAMCgwOrHfyOUdWS/MSILxiAy2YgABmNy/hs1MbnHNgd0t1E7M6G6RoAwEAAD2AL0Awo72RQT0t9IoBhgAAAAIDG63RpS3Uehnc7tmlLdRL4OxiAgYCxDEAewkt9/Irb1Mkt99LiVNVgAyKAAMQAlvljSXUpxJr/crqU34op7uPQ6RxTfw49DshhgIZQhT8DGczfcYE9nrcupV6ktntl1KiGGAAUAAAEF552gXvaefeedoHoPaEz6QwAigQwAnvG8w8Dq13KObzcPA6ttyi+DVDEhkAAIABHn2HnLgvIbF/m6+LxKmrgD1GRQACACSprv49Csklr7QSx9Amq2AAFAAAAT3rwt5NFBPfeXkDXVtqt4dDUzoeXh0NPUBiGACFLwsYp+CQE1ptn1KSaz1qT9cSkumGAAQAhiAlr67qBUyWtru6ZUyg9AACAEMQGVzumFvuUK73Q6G5RfBohiQyAEMQUElnhnavUrex9CSy8dTqVNVDEMikMAACS91qPUqJbzW4r6hNULwroMF4UNBQAAAjC91WszcnvvKyCb8c2HlYlCMbJYW0TdDTPgAYBSE9jGJ7GBFQ13Ui0jt1+ZkWBnDAQBQAAB5975yj1L/REF48b6ki8Jn0IYhhQIYgJ7zcnVtuVgc3m6O7fcoJ60BgAUAwADipqpy6E3Z6+HLqU1d1LoT9n7l9Qnqn1GAEUAAAIkp+ZkyzAjo+YkU1V6jEMKAACCoBgVHIDYAIYAACAAIq28ZmaVl8WRmaYGAwGABgAwEZUadWVw83LJZqx2S/MSKNHTuucM3dfMRWwM1qJci650GTecy9ivAMARI43fMmZXCucjvYYHoGNxu2E3E9LSlSWGB1lXfCJRR3SOwRLl3fKgy7vlRXgMLEWcuvWCDOXKXgRYDFI82nVuFVeEFibZ+49aRpSSVaRQEmpNIuPlL7Arqt8krwBhepHdVvkhpVX1otFeAYA6865upung6bRpTvJRpRWab+uBtdpZo0pbqPQqdqfTWttGQ9N/2pexTguA8lcCcXqXTo+tOXsPTYckvYoyY8EGRHghw6md7BprIkvsT0LuCrNuDw4nouEWvCvYlt4Qzz7qLxNrrTaXCQ9No/X2NnTh6xQZqHKicXrLTaHENLo4+I1zUORCzFPkQ4dcaXR5ie9uKMqSwljgyvR6XIiW+t6SppqKWscTbG8Lmjm4970OlXovZURzC2o5uOMPQeiUeQcXK6z9F/rQ89T50Z6HRf6A0Ojyjh1pnafOhTnDNt5S2cTN2VHgzmdlSyHhiOHXFlOGVLvLaVqUeZEFpaQbltN9BpY7Ze5dTN1TlR5l7hlR5kTaDT5pBoMOeXuRbqrFcUGK4kugx+ZL3FoWGyrIF1leP8/RPQepnkXNrKN5TSm3j/AELZWk8dVaQTNVYBgS6LV+fIStqy/fNharAk0av6VsAzFwv3wK1u08yO2XwIkl1SuFT71XGOOwdClcqkmqmoRL1eMjULv5iGo3fNERarES5N5zRFheL1iIVXxIOz9dzWNfzeD2EVg7nP1XFLH1xLE3evXAky7vliPOXfJFki1UBJnbv5aDO3aW7QhVZG/wBoLoPPXPykSurX07HI1oRN16mIyPSLj1ohpNx8kRasAkdzW+SGlVvkMQqsmv3+XZzpVXBPMMwvLmpKjkulgMw3cW0PLw9NR2mR0rqoqUfgs70ufyWIZuKgJdMl8mQaa/WjIQuKjmo+5LoT6Z/syOal58OXw5bOAhcdWfhfUpPOtLvBNOnLb6G+nJfu5ew3DNxUBLpsOSfsGnQ5JexIXFQEunQ5Zew9Op8svYsLjmo1pkehUeY7uDvFLJlhhwKXe01rwl7CGbirEZJp1LhL2Gr2k1+r2C3FOIYkyvaP8XsGnUOLBcdXb+GdUdzElurulKGCeLO6V5RVOKxbY8S5VYyZXlHmHptDiwtxQLEn02hzD0yg/wBQLjZ+F9CSy2z6nc7ujkS73oTWVzSipYvDWIlyvRAw0yitsw0uhzki3G4YmGl0fSQaXR5hC43JLzXOHU00ujzkt1c0nVh3vUuJu8XrYjonV1R1d9D0qj8xEWtwMdJofMQO5o/MQLjUmv3+Umd6TR+Yie/r0pWzSmm8Qm7xtZ+Xj0N0SW1ekreOM1sNlcUX+tAzeNQM8/S+ZEeepfMiFrsUvCznO0+dHM6tNQffQKwt8c/JsrILSrB1JYSWBZnIP9aGpjsDnLjzL3DLhzL3CuxHOVHmQZS4oCG619oUy886vJPtKCxR6Da4oJhjOcVxQfcKYAAVNev4aO6G5RlfeBGtHVSQ8Z9aoZyhhQDATxA5rbmfQwsF8D7mtxuJavQyscVQQT1SAhhoAAYgJ7GSUN/Iqb1MloPGvJjE1UM5HiFMBAQWAAFQgY2IBDAAAAACGtvZHDNK+9ZmzWMBDEADGAgA6s/MMQWnmWUegwADDYGAABjcrGmzYxuN2wHQ3UTQ4obpHYDAAABDEBPSXxpFBPS3zKAGADAQAAGF3uXgaUt1HoZ3W6NKW6j0KnrtACAimLAYAJ7GSW+/l1K3sZLQWFaXUuJqr1APUCKYAACJr/dLqUk19ul1LhvxRDdx6DFDdx6HQAAAAHNTwM6Oangl0IMLP9RQTWbxyirAGEMAAAAYHn3evtCgXvaQXfn6CL3tKmAAGFIAADC83B1b7lHN5uTq33KHiNEMEBFADEAehB2dv6/UvexkPZ2urX6lTfq0eAARRgAAAEi1376FfqSR89LoVNVMA9RkUgGACJr9LMFJN2hjmFhxLib8bU18CHQ6S+gqe6h0OkFhYIMFwOgIOcEcVEs3LV6GhxV3UugGNnGKg2ktbN8mPKjG03RuVMLJjwQZEeVewwIpZEeVewsiPKjoAInTi71alsKXTg34V7GC1331wKntKmY4zcOVewZqHIjsCLHGahyr2DM0+RHYAiS8pQyF3UjSFGnm44xWw5vPCuptDdoqTrlUafIgzFPkRohkWMszT5ELMUuRGoAjGdClm5dxbCeyoU5QblBPX6ldR/Dl0MLFfCfUqTrTR6Py0GjUeRGgyLGWjUcfAg0elyI2ECMdFov9CJbi3pKtBKHqegSV3+Ygi4m400Wj8tC0SjyI3AlWYx0SjyC0OjyG4CpMTuzochNf21KFv3Y4PE9Ej7T8t9y4m5xzQs6LoRbjrwNNCov9JpQ1UIdDRCrmYm0Ghyv3DQaPAqAlIk0CjjsFKxo5L27Cw4qeBlpMeZbWlOdSSeOCKtAp47Ze4rNfEmVipmYl0CnzS9w0CHpKSKwFWYi/D4c8g0BelSXuWgKR4tS0wv4wU2/qVuxbe8kvuKevtVdC4bqZiNWMvnSB2M/StItAVYi0Kfz5C0Ot6V2WgKR5V3bVYpY1WzSla3GbXxmb32yK+pvT3aLeJOpNGufnBo9184tGSrEGYu1+9QZm8+amXASkedXp3Soycp4o4tY3WZWQ0l9S678vI5s/LxLUnWCV9xidfnv4SxDJViHG9XpFhlXnCLLQFIhlUvMl9yJNQqXKqSahlcT1Z+FktrrnPqWpHGfuvk4hpNyv3JatQws1DpVx8gNLuPkFobScJqwBiCgQ2ACAYgAAACOvvWZs0r71mZrGSGABAMBAA7TzTDBhaeZZR6LAQGGzAAADK43bNTG43bA6o7lHZnb7pGgMMAEAxADAwp7+RQT098zcoYABAAAAY3W6Z3S3UTO63TNKW5j0L4jsYgIpgAAJ7CW338upU9hLb76RU1UMQyKAAAAlv93HqVEt/u448S4m/FMfBHoMUPBHoMLhiAAA5qeB9DoVTdvoBPZ/q446ykms9jKQYBgAAAABBc/tGiXvaQXP7RpF72hMIYAFAhgBPebk7t9yjO93P3NLfcoHrRDEMgBDABPYyHs3x139S57GRdma5V+pU36tAAIpiGACJY+el0KyOn5+ZTVYABAAAABL2hrorqVEnaG6XUuGqIL4ceh0hR8EegyBgAAI4rbqRoZ19zIDOz3KNjG03KNgYYAAAIYASR13j6FLJqfnJdCn1KYAGIgYhiAmvNkepvHwLoYXe1FC8CKnoQxDIoEMAM6u6l0MbHc/c2r6qE+hlZbgvh63ABkCAYBSJK3m6aKySp5yJcTVQAMikMQABH2nuF1LCPtPdRX1Lib8b0dVGPQ7Oae6j0O0QwAABQcVNUJHZzU3cgmpbLxS6lRNZ7Z9SoJnwAABQIYAec/2p9i8h/8AVH0Li6mGAARQAABJebYo3hqppGF74olEPAgmfTSGABQAABheeXkc2fl4+g73y0gtPLx6BPWyGJDIoEABXM/AyW18Uiqpqgya02yLieqcRnKGwAAAKtAACEwGIAAAAAAQElwnnWZM1uN6ZM1jGgYh+gAADAMTGmpu57m02C1X5ko0cbhAlcFjBGa0jwuA/McCwYoj/MGVd18jCS1HoGVxuxSJKMrhU1krUaKdfgUUN0jQESZyvyhnbjlK/sAEmdr8os9W5CwAPNp1qqqvum7r1uRndNfGkUYIJlSaRU5GGkVPWDK8FwDBcAvUmk1ORhpM+RleSuAslcAdQXFzNw8LO6d1JU0nBs2uks3sR3SjHNx1IJ2sNLa/Q/Yemfwv2KciPBBm48qC9T6Z/AGlr1TKM3HlQZuHKgdT6Wmn3WTULlKq21qZ6Dpw191E1vTg6su6VNrvS4cB6XB+jRpmoY+FDzMOUnF6yV1AelU+JpmafKLMU3+kcOuNKp4Y4k97cQcYpcSp29LlJr2hBQi0sNZeJtjeFzTyI6/Q6VxTw8QlbU8iOr0DRqfAnF6ekUuYefp8TnRaeGwNEpg66z9PiKpVpunLvHOiUzmdpBU5YNg64s6sNaxKc5DmRFaWykm2/Yo0OHFhMrbOQ4jzkeZGGhxfqGiLnYVvlx4oFKPFE+hrnfuGiPnYKxuJJ9o0e9qL21jtPKr0HHtCnFPHH1LJWssrVMJmqcVxDFcSZWs+dhos8N4wtU4riGK4k2jVPmC0erzgrq93K1+ppQ3MdZDeUKqgnlYrE1pUKyprCWCES9WgSqlX5gzVxzfYLVQyTNXHMGRcLYxFqp+FkPZm2u/TKO3G5yXr9CTs5VlnXH12iM7vXrASLSEGNyI1VYEuVccMRZVxyiFWLaR01+fnwBTuE9hLSnWV3NqPe9RE3XqgR5y4x8I89ccoWqwJM9XWyIOvWx8BCqiXtDdx6hn63IS3teo4xTg1r9S5ibvHpx8EegyONxVyE8j0Grmrszb+4hVgiXSanrBhpU9mQItVGdd/BkYaVPkZxcXMnRksjD7CJVFrukakFtczVPXBv6mqu3yP2EM1WBJpb5GGl6schoi1UBLpn8DDTFyMsKKT/NzKTzaN1hcSlk6mUO8jj4X7CJm4qAlV5HlY9MXKyRapAl0yPKw0yDexlhRdtOUepQvCuh59zdKVSOrDAoV5BJahEvVQEqvIfUNMhwC1UIm0yA9LgCu7l/l5HFl5eLMrm7g6Ekk22c2l1CNBLgPEuVcMmV5TYaXTfqRapEYaXTErumIVQRz13sTXSqZJpVPTE3jgXE3XojJtLpcR6XS4ki1QIw0ulxHpVLiCtiLtPww6mul0uJH2jcU5ZtJ46y4m/HoU93HodomhdUlFLH0O1c0uJFzWwGOk0uYNJp8wK2OKu7kcaRT5jircU82+9rBuubL9XUpIbOtTUZayrP0+YqZ8agZ5+nzBnocxFaAZ52HMGdhzAqKGvtSXQ9BnmUqkH2jNqWo9DOQ5i6n8uwOFUg/1IecjzIiugOcuPEMuPMgJbzxx6lMPAiS8nHORWKKoSWStaKnrsDnKXFDylxRFMBZS4hiuIGF/5aQ7bVbxX0OL5/l3gzu2fwY9AnrUBDxI0AFiGIHNV/DZPa61I3qvuMntHql1LiKUMQBTAWIYkFwABUJgMAEAAAhgAElxvDE2uN4ZM0xoQYABQwACAC28yAW3mQPQYAwMtmAAAjO43bNTKvu2AUNyjQ4obpHYDAAABDEBhS38jcwpb1lBTAAAQAABRhdbo0p7qPQ4ut0aUt3HoD10AAAAAwE9jJbfey6lT2Mmt18SXUIpAACmAAAia+3cepUS32qEeoTVMfBHoMS8MegwoAAADmp4H0Ojmpu30Aws9kikms/CykGAAAAABgQXH7SpcS57SKvj+JUi17QmAYhhQIYgJ73dLqaUd1Ezvd0jWjukB2gAAABgQKXhl0IuzPDV+ki2XhfQi7K3dX+Yqb9WDAAoAAACSjrvavArRLQ83VCapABkUgwGBQsCS/2U9niRWSdofu/5kMTVSWEVivQEvoP0XQERSwXAMFwGACwXBGV1FZiWo2Mrl4UGBzbxWaXdRrkx4I4t1hRRoAsmPBBkR4I6ADnIjyoTpx5ToAIreEHcVO6inNwx8KMLZfHqFRdTHObhyoM3DlR2Iiuc1DlFmocqOwAiuaUM5FYepRmaeHgMrjfQ6lJUjNUKfKh5mHKdgKsZujT5UGZp8poAIluqNNUJd0VrQpZiPdNLzy0h23l4dB4k6MxT5RuhS5TQCLGWj0uUNHp8pqApGWj0uUlzFN3eDWovJI6719CpuNNGpco9GpcpqBKsY6NS5QdrS4GwCkT6JSfoSX9vCEqaitrPTIO0X8SkvqXGdzjVWlLJWoas6PKbLwo6QqxPodLgLQ6XApAUibQ6ZnWs6Spt+qLDOvuZCkQ2tpCUZNvWUaHTCx3b6lITM4m0KAtBhxKwFWJHYw5mJWME/EysCUmPGo2qd/OLlsLdCWPjZnb/ALQql5d1MxLoS5xOy1+NlYEqxI7J87FocvmMsAtI8m5tpQqrvYm6tKrgsKh3drGtHqVR8KFSI9DqL94x6JV+YWgKsQ6JWX7wWjV/SoXiJSPKvLesqLcpYo7o0a7oxwkU3/l31O6G4j0LUnUio3HON0rnmLgFWIc1cr1E4XXHUXiFI8+pG5VN47DG3VdY5LPTrbtmFou6+pbwnWX5ngGVc8C0ZKRDl3K/SGXccrLWBKsXiAAAQxAAAAAAABJcL4hkzW43jMjWM6EAAVDAAYAFr5oAtvMgegxiAw2YAAAZXG7ZoZ192wHQ3SO0cUN0jsBgAAAhiewDClvpFBNS30ikpgAAIAAADC61UzWnu49DK6fwjWnu49C+DpDEMAAQwE9hNQ3sil7CehhnZDEUDEMigAAoCW98EepUS3vgj1Cb8Ux8C6DQo+FdBhTAAADmpu2dHFXdyAxs9jKCey1RaKAYYAAAAABDXX/M6fQue0hrftOl0LmEwAABQIYATXm7XU1pbpGV9rppfU2pbtAdIYhkAAAAp+CXQi7K3VX+Ysn4JdCPsrdVP5ip6tABhQAgIGR2/mqpYiS28zVx4lFQABAAAAIkvvFSX1xLCO+11KXDKLhqvh0BAwRAwAChGN1ros2MbvcMg6obqJ2cUd0jsBgAAIBiexgTWu9qdSgntfHUf1KQYAAAAQxAS3G/iUsmrv8AMRKWUAwQEAIYgMLzy8jq31UI9Dm91WzO6GqjHoXxPXYAMikADARJDzcuhWSU9d3IpqoAAigAAICDtBY1qS+peQX2u5pdS4m/Fq2IaF6IZFAAACM7jVSZqZXG5YGNlu2/qUonstz9yhDUz4YAAUgGIDz7bz1UvwILTXe1T0PUamAQwCkAxAR3W/iVLYia438epStiCY6AQwpAM5YEvaPl/ua0NzHoZdo7hdTWjuo9AeuxgAUCGIDOtu2ZWvgZrX3TMrTdseJ63QxICKAAALgACoAAQAMQAADwACO43hkza43hkzWMkMAKgGIYCM6bmrjuGgWuOkgbOdblBTr8MCpoDNaibLr8AzlbgUjwBEucrcDOvUq5DxRdgY3C+GwRhQq1VRXdO89V5TalukdpAT56pyiz9TkKsFwDBATZ+pyg7ifKUYIMlcAdQU601WeEcTfSJcjHSSzstSN8mPAJlT6U9mQxq5fKb5K4DyY8AvU+kvlDSv4TfIXAMiPAHUN1dYwwydprTusKccY/c6uoRza7qNKdOObjqWwqdrNXUeA9KjsaZrm48EPNw4EXrLSo8GGlQxNM3DlDNQ5QdZO5hgye2uIqpLFPWWulDJeomt6VPOSxiVNrXSYMauab2M6dGDewMxT5SL0tIp8R5+nxB0Kb9AzFPgDoz0OJNe1oZMfXWUZiHAnvKMEoemsvE2xTGtBwi8dWA87T5jhW8MlYY7B6PH6kXrvOw5gzsOY40aAtGhiDrTOQ4nNWcM1LvLYc6LHDazmpaxzctYOubKUcl4P3KMuHMR2dunF95m2irmZTLG6nHmQZUeZGOi/xMNF/jZDrbKjxHlR4k6tnzsejPmYGFZr8Up6/QuxXE8urbt9owjlfVMs0eeL77+xUzVOrigxXFE2jz5wzFTHxkWqcRYowzNTmE6NTnBReruJYm1PdohvKVTJjrx1m1OlVVJawXqsCXN1uYahW5gtUgSuFfDU9Y3GvisGIVvU3cuhJ2WsKNT+Y6qRr5uWv09Cfs9Vs1Nx2Y+pYzevTAlWfHjX4Ei1SInyrgMq44CFUraR23map0p3HAktZVlWqZK2ssTdeoBLl116AqtblJGqqAmztbDwMWercghVRHe72l1Os9Wx8BJd1arrU244PEuYzuvUYEzr1cfCGfqchItUgT6RNfox+wtInyMRapMLt/B+5zpE+Qwu7iTprGLWsRKso7tGhHSuZZtd06VzLkEKpGTaU+R+waU+R+wi3FInsZPpWrwMUrrCL7rES4Vp4qnUpPPtLnvT7u14lGl6/CNwzcUgTaWsPCw0pcBFqkCbS48A0uOOwJccVfMxKjzql0ncJ4FLu4cGIZuKQJ9KhwDSocGSFxuBhpUA0qHBiLXN/5dmtHVSivoSXtxGVFJJ62a0rmCpx6FnEuVSMn0mA9JgSLW4jHSYCVzApW5JR81M00mGBLQrw0ib2BN16AGOk0+I9IhxItagZaRT5g0inxBWp5975ukirSafEhuq8He08Ni2lxN3j0hmKuKb9R6RT5iLWoGWkU+YM/DmELjUxudyzrPQ4mF1WhmnrBXVnuigjs6sM0tZRnocRqZvGgHGdhzBnYcQtdAcZ2HMGdjxBUVn5yt1LzzbKcdKq68NZ6GchzIupjsDnLjzIMuPFEV0IWUuZBlrigI6+LuI4la2IiuJLSI6yxSWC1hMdALFcUGUuIUwZzlIMVxAl7Q3S6m1LdR6E/aL+HD11lFLdx6Dwz67GIMQpiDFCxAzr7pmdr4DS43TMrV9weJ6oAAIoAAAvEMCoQAAAAAAAAAR196zNmlfeszNYxoQxDKAAAASHa+ZYh2nmGDF4AwMNgAAAMrjds2MrjdsB0t1E7wOaW6R0AAMCgEMXoBhSXxZG5hRXxZG4DAAIABgUT3W7NYbuPQzut2aQ3cegR0GADClgMAAT2Mnt18SRQ9jJ7feSCao9RiGRQAAUImvfDDV6lRLfeGHUG/FMfCugxLwx6DAAGACOam7Z0c1d3LoBjaeBm5hZ+FlAMGADABAMAIKuvtSD+hc9pFUX/NIdC5hMIBgFIBgBLe+GPHE3p7tGF7sj1N6e7iA0MEMBAAwOKm7l0JuzVhbSw5impqpS6E3Zi/Kv+YeJ6qGAEUAAAC+hLar4tXqVEtpvavUqKQAYUgGACI7vzFLqWEl1ruaXUYmqpbQwG9rBBSwDBcBgAsFwJ7yKzSxWroUmF5u49Qa7pxWbWoeSuA6e7Q8AFkx4BkrgMCDlwjwFKEcl6jsU13WBLZwjhN5K2m+RHlRlZ64yf1KCpjnNx4Bm4cDoCK5zceVCzUOU7ACGdOGlLVqKc1DbkmMljdJFLKmY5zUOAZqHBHaDAlVnmYcoZmHKaCAjvqUFSWr1NadCGbj3fQ5v93HHXrN4eBdC+JOucxDlFmIcpqBKsZZinwDMU+VGuAi0jJ29PB6iW3oU3Wnq2F72EttvanUJuY0zEMdgaNT5TXAZFmMNGp8A0anwNhikxPotPgRXNCGnQitSZ6hDca+0IFxncxrotMNEp8DcaFamMNEp8BaJDgUAKTE+iQMbm1hGk9ZcT3m6FTcxha20XSx1muiRx2s7tV8FGqG6ZmJ9EjzMNEjhtKQJSYl0RcwtEWD7xUD2PoWkeRZ2+XXq68NZZon8TRnYa61XqXDdTMyJtE/jYnav0kyoYqxHokudhos+dlYEpMeTWt5K4SysSnR6mGGUKtruolmGpF3UzEmjVOcHb1ecsEKsR6PV5wzFbmLBMUjy7ylVSjlPHX6GsaVZQXe1HfaGqMOpTFdyPQVJ1Jm6/MGbr8xaBKsRZFfiLIr8xaIUiCtGtm3lN4HFBVlHultxuWcWu7LSdZY3AY3BWMlWI3KvwFl3C2otwAUj0AAAEA2IAAMAABDACSvvGZs0r7xszNYyAACgAeAsAgxHaeYYsB2i/MMC8YgMNmAAAGVxu2aGVxjkAd0t2jo4pbtHYDAAKATGJ7AMaO8kbk9HeSNwGAAQMBABjdbs1hu49DG6xyEaw3cehR0MQAMAABPYye28cih+Fk9t45dQikAAigYgKAmvtkFs1lJLe61DqDfipeFdABeFdBgAAACOau7Z2cVd3LoBjZ+GXUpwJ7TwPqbgwwAAAAACKa/5pHDgWshl+1Y48NRcxqYAAAoAAAmvNkepvDwIwvfDHqbw8CAYwAAAAIOKu5n0ZN2Z5V/zFNbcz6Mn7M8q/XvMvieqgAfqRSABgIlsvHVf1K+JJZeKr1LgqAQyAAAACO5WN1SfomWEdwsbyj1Lhqt7QQPaCAYhiACe88EepQT3nhj1A2h4EMUPAhkAAwAQp+B9Do5qeB9AMLPdy6m5hZ7t9TcGGAAACGICV+aRT6k3/VFIMAxDAQDEBJfvuQ6lMfAia/1xh1KY+FDxPTQAAUAMQCewmtd5U6lMvCya12z6g1SAAAAAAIgq/tKPQ9A8+bx7TX0RcTVo0AyNAQwCEYXm5N2T3m6Brq13KNTK23KNUNMMQAFAn4X0GKXhfQCDs/eVX9S4i7O8VTqWjWf5+GAAGgIYgIqq/NLiV8CSo8btIrDOGACDQExiAjv/ANHUqj4ES3+qVPqVLwoJ6YAAUCGJgY3O6Zzbbs6udyzm23SHietkMSGRQAAB6AABUIQ2ACAYAIBgBJXXxGZs0r7xmfoaZIeAhlQDACBYmUM/n/g6n0NgtMdIYD/5guVjxv8A+AtAlaiLKv8AhEMvtDlh7FoAiLOX+GuETKvVvcl5UEl9D0jK4fcCRHTrXypr4Sa4nar3vyEWU8c2jpAiLSLz/ToNIvPWgi0eviFiB3V3/pkGl3P+mxLzl7ATXm0ru4Un8DH6Gum1/wDTM3ovvyKAmVDp1b1tmNX1T/TSLQC9Qu+qY+WkH4hPX+Wki4AdeXXv5SjhmJLqaw7R7qxt6hvdeBakbQ8C1LYE7Un4ivWjP2D8Qh60p+xZguC9gwXBewWak/EYfKqL7D/EaXy6nsVZMeVBkx5Y+wJqSXaNJLwT9jChf01OWMJfY9GUI5L7sfYwtoQypdxBNtc/iNDhP2Gu0bf+L2KM3Dkj7Bm6fJH2C9T/AIhb47Zew/xC2X6pextmqfy4hmaXy4g6x/ELbn/oYXN5Qk4ZM8dfAtzFL5cSW8oUk4YQSxYTa1V9bYbzDUPTbb5qSOtGoavhR2cA0ah8tBelplt81Ary3+ahu0oP90haHb/KQOnpVv8AOic1Lmg6bWdjsDQ7f5SOK1lbZpvN6/QHSta9FRazkU+Burmh82PuS2tlbuGuGvqbaBb8gTK1Vej82PuGeo/Nj7mP4fbNeAH2dbP9L4ji3W+dpfMj7jy6fPH3Jvw225X7h+G2+OyXuDrJzg+1ItTi1htxLsqHPH3PLdjS/Ec3jLIaxwRV+G0McU5L7lTKryo80fcMY8y9yRdm0UvFN/cPw6jzT9yRerMVzL3DFcV7kf4bSS1TmvuH4dDHHOz9xC66vkmoLFbdhRDDIWtHm3dhGOThUm2+LNV2cshYV5+4S6vSDAh/Dnh5ifuPQJLZcz9wtW4MMGRaBP8A1Mw0Gp6XMwVVWXwZ9CfsxPRMfqZV7KpGhN6TJpLYY2FpWlb4xruKb2DxL162DDBkKs7hPzTDRbr/AFTC1dgwwZCrW7Wy5YO2vH/1OAKtweDJbJPGo8GtZm7a9wf5n04GFpQvHl5FZJ4+oiV6oEOZv/noM1f/AD4iLVwEWb7Q+dEWR2j8yHsIVaSVk3eUnhiJQ7Rx8cCWrG+0qDco5foXMTdeswIWu0ccMqA1+I/wEi1aBHj2jwgJy7QX6YCFWk15sh1M3U7Q+XAwuqt7hHKpx26kgbr0oeFDIFW7QyV8KL6jz1/8mLEKuAiz978iIaRe4+XixCrTmpu5dCTSb3/TL3OKl3dqm8bbD6oQqiy3L6s3PMtru4jSajb5SXqaaZdf6UQzcXgQ6bc/6UWm3P8ApWIXHoCIdOr+tqwV/X/0shCu08btlR5Svqir46O8eBs+0Kv+lmNxM/rF4EP4jP8A00w/EZf6aYi3F2ImRfiLw8vMX4i/W3qIQuO7966a+pVHwo8q6v1OcPgzWD9UbrtOOC+BUES5V4YkP4nD5NT2H+JU/lT9hFuLcQIfxOmttKp7B+J0vl1PYkLiyb7rJ7T951Mpdp0sh9yX3MbbtClBSyoyxevUilx6gEK7TocJ+x1+JW/CXsIXFgEf4nbeuV7B+J23GXsIXFmJ57afab6Gi7TtuMvYjV7R051NajxGYm7j1gJPxK2x8b9hrtG15/6EjVxUMk/ELX5g/wAQtfmAuKSa9fwg0+1+aie8vLdwWTUxKm7kV2+5iakdG+tlSjjUWJpptt85EM3FAGGmW/zohpVv86IWtzmfgl0M9Kt/nROalzQzcvixxwBWHZuyp/MXHm9nVqUYTyqkVr9WWaTR+bH3LqZvGwGWfo/Nj7jz1P5kfci3GgmcZ2n8yPuGcpv95H3EEkvNosIHODu/GsOpblxX64+4TNdALLjzx9xZS5l7hXQhZS4r3DFP1XuFR328p9SteFEd68atLWnr4la8P0CZ9dIBAFMQawZBjdPCkxW26Q7pfCObZfCRfE9bDFgMigAwDAD0AACoQAAAAAAAAASV94zM0r71mbNMhAA8AgAAAAtPMMB2m/ZRcAAYbAwEAGVx4DYxuPAB3S3aOjmnu0dAMQDABPYxiewDGhvJGxjR8cjcJgAACjAAADC68CNoeCPQxuvCuptDwLoVDAACgBgBzLwswtvFLqby8LMLbxSCaoGABQAAAEt7+7/mKiW920+OITVXogQeiBBQAwARxW3Ujs4rbqQGdp4GbmFmvhs3BgAYAIBggIf/AFXZ+ktZGv2p9iwJgAYBSAYgJbzbDqUR8ETC82w6lEfAgGgBAQADEBnceXqdDHs5fk49Ta58tU6GXZ3k44cS+J6oGABQIYECeqLJrJPJns2lL8L6E1jrhPjlMopABgIBiACSr5+mVkc/2jDbsGJqtvWG0HtBBTEMAAlvNtPHiUk943lQ6g1usclAC8KGAAAAGs4rbmS17Ds4raqUvXUQZ2m44azZGNp5dGxTAIYEAACAlp+bZT6k1LzMioupgwF7DAilgLBcEdCAjvVjVpavUqwWC1L2Jrzf0sOJV6IqTpZMeVewZMeWPsMCVSyY8q9hZEeWPsdAKM6kIZD7i2cCezhBwl3I7eBVV3cuhhZ7t9Sp61zVPkj7BmafJH2OxirGeZp8kfYWYpfLj7GgCkZqhS+XH2PPhRpvtGayFhhsPU9Tz6GP4hU6DGdxTo1H5UQ0ai/3UfY1GhVmMNEofKiGiW/yom4BZid2dv8AKiTXlrRjFZNNJ/Q9AkvtkRWdzIKdnbumvhLHA60G2+UjWmsKcTsVczE2gW3ykGgW3yykCVZiXQLb5ZxVsLdUpNRwaRaZXHl59BUmPNsLOhVpuU4tvHAp/DbblYdmrC3+5YWpmZEf4ZbcrF+GUP4vctAVZiL8Lt/4vcT7MoLY5e5cJin5x46sKTucnGXU3fZdL5k/c0p+bZWKmfziD8Lpc8vcPwuHzJ+5eMlX84878Ljjvp+4fhi9K0/c9EQp+Xi3Ni4VoRVWTx9WUfhssPMT9zS713dMs9C1M/nHn/h0/S4n7h+HVP8AUS+56AyVfzjzl2fV/wBRL3DQK2HmZHoYAKv5eTcWdeMNdw2uA6NpcuCcbjBF13ux0N0i3jM6j0S8w8yPRrz5+J6GAEqx5+jX3zxaPffOX3PSFgKR6AAAUgGIAABgIBiAkr7xmZpW3rMzTOgYYAAAABAOz37F6DtN80BcMQGWzAAADG48BsY3HgCO6e7R0c092jpBTAAABPYM5lsAzoeKRsYUPFI3AAAAAAAowuvCuptHwoxuvCuptHwroAxiGAAAAJ+Fk9su9LqUS8LMLbxS6hFHqAARQAAAEt54qfUqJbx96n1Lhqr0QCx1IZAwAAAzrbpnZxW3UgM7TwPHibmFpuzcpgGIZAAgBbQIY/tRv6FpHB/80lwwLCphgAEUCGAEt544ayheFE9344Ioj4UUNDEhkCGAgM7rytTDbgZdn+Sj1ZrdPC1qP6Gdh5OHVl8T1QAARQAxAEvC+hNZeCXUpl4JdCaw3cupRSIYEAIYAIknr7Rh0KySX7Rj0Lhqp7RgwRAAAFCJ7vx0+pSS3e8pv6g1QtiGC2ICAAAADOtupdDQzr7mXQDm13CNTK1X5eJqAAMQAIYASUfMy6FRNQ8zPUUgwAAAAhiAlu9/SKSW58zSKvQIfoIYBQAABnV3cuhjZbn7m1Xdy6GVovg/cvh63QxDIEP0AAEefb67+qz0Eefa+dqlxNXDEMjQAACESXv6SsjvfFEpvxTDdx6HRzDwI6IYYgAKDK58vPoamN2/y0+OATWPZywtkVE3Z/lolI1M+AAAKPQT2MZy9jAjo+akVklDzEisaYBiGRQIYgIa/noFvoR1ljfR+hYVMAABFAhgBPebs6o7tHN3uzulu0VPXaGJDIoAAA9AAAqEAAACGACAYgJK29Zwd1d6zg1jIQxDABDDABM4oSnGs8iOJoOz30io2zlfkDOV+RFAGWk6qVuRBna3yygYE2drfKMbitVyfBgXGNz4dYGcK1TIXwzrP1F+6NobtHSAnz8/lMefn8pm4AYO4kv3TE7h4P4bKBPYwI6Fw1KXcxNtJfy5DoeJ6jb7DTGGk/wMNJjyS9jfBcAwXADDSUv0y9g0lcsjfBcAwXAHUNzcrUslm0bqOSu69g7iMcFqw1m2SslalsB1krqHB+waVDg/Y2UY8qDJjwQOstJp/X2DSaf1NciPBBkR5UDrGVzTyHt2cDC2uIYvaWShHJfdRPaQhjJ5K2lTtaaRT4j0inxO8iGPhQZEOVEacaRT4j0ilzHebhyoWbhyoDnP0+Yluq9Nzp4SxK3Rpv8ASia6pwU6fdw1hNUZ+nh4gz1PmG6NPV3QzNPlCjPU+dBnqfMgzFPlQZinygPO0+ZGderTVKXeWw70ely4Gde3pZmXd1hHNpVhm/GjbO0+ZE9rQp5rWsWbK3p8oMdqpDmQ85DmRxo1LgLRqfAK0y4cyBSj6SRnotL0WAK1pcAiaEl+KSeUsMC7KjxR5tK3g+05R14JFjtqePr7gxtlR5kGMeZGWiw4v3DRafGXuFa4rigxXFGWiwx2y9w0aPNL3Axu2s7BYoqWGStaIbu3iqsO822UK1iox78vcI3AwVqksFOXuNW2H7yXuFbDMNGw/eS9w0Z/MkA7zytTX6HHZ6wsoGV3bvRpvLk9WwVlQlokWqjS+hfE9XAYK3ljvZBmJ/NZFUYCwMMxUX71hmKnzWBtNdyXQnsVhSeGvWFShVzUlnXsMLKjVdFtVcNYiXr0MAwJ1RrfNBUq/wA3FBVGAE+br445zVwB06/zF7Ab4En/AKkuhoqdf5iJMitp67+viMTdel6gTuFzi++mGTc88cOgVQGsnybnmTDC5w2rEDcmucc5BemJ1+Z/hJrrP5+Gx9EMTdXrYhk/5nBakCdzhsQiqAJ8q55V7hl3HKiCgyuFjQkcZdx8tGVzUuMw/hliVva+XiakdtUrqgu4mjtVbh/ukCqQJs7cetIHWrfKItUiewnz9b5YOtWyX8IpXNB/mJMpPOt69TPT+G2ynSKmO6YTNUgT6RP5TDSJ/KYi1QIn0mXymGky+XL2EK4ufN0io824uJO6g8jUip3T+WxEzVAE+lr5cvYNKXJL2JFUAT6XHkl7A7uPJL2EGlbdSM7Tco4rXUXTl3WcWt1CNFJplnEvVoyfS6fBj0qn9RFbAYaXT+otLp/X2Ao4nn2nm6xSrqk8dbIbO4hG4quWoJuvTGYaXS4j0qlzEWtgMVdUeYNJpcwK1JL3xwxNtJpc5Jd16bqx72JcTd4uh4EMxVxSSXeOs/S50RWojPP0+dBn6fOgNCe98tPoaZ6nzInvasHazwkmDfh2Gq1iUkllUgrePeRRnYcyGmfHYHGchzIM5DmQHZzLwsWXDDxI5nOOS+8gqa211pFZFaTjnZayzLjzIamGM5yo8UGVFfqRFdCDKXFCxT9QIqmu/XQtIZftDb6FxUwDEBFAAAE954EdUd0jO8fdRrS3cSp672DEMigAEB6IABUIAAAAAAAAAI6u8Zwd1d4zg1jOgYIAgGAFUnrR1ZrGtI59BW1GnUrSy44tfXAaPQwa9AMJW8ovGlVn/K5MdNynjHPTjNfpkkYabgcKNVfvYvrAPjesqfswOzC48KNfifwf1MK+c1ZWRh9NoG8PAhih4EdAAAAAcvYzoT2PUBlQ2vWamVDazYoAAAABiAwudi6m36V0MbnYupt+ldAGAIYCAYAcy8LMbb1Np+FmNt6hG6GIZFAABQEl3vafUrJbve0vXWE1SMACgAAAM6+6ZoZ3G6YHNruzUytt2bAAAAAADQEFFf8ANKj+haR0P2nU6Fo1MAwAKQAAEt1vYFK8KJrrfQKf0oaGAICAAAAwvPKVOgWXk6YX3k6nQLNYWdPoXxPWwxDIoAAA5nu5dCex10X66yipu5dDCy3H3ZRuMEAAAAQBIv2h9iskh+0JdC4aqYxAQAAMBE1zvqZSTXHmKZTVHogAYAAAAjO5fwJazQyutxIAt/LxRojO33EehoAxDABBLYwB7GBLbYurMpJrbezKUNTAAxEUCGAEdfDTYairBP0Ja3n4dCsqYWC4BguAwIpZK4BkrghgBjcRi6T1I4tYRzC1I0uNzI5tdwip60UI8qDIhyo6QBXObhyoWbhyo7EBy6cNfdRBZ04OtV1J6z0fR9CCw11Kr+pU36qzVPkQ8zT5EdYHRFZZmnyoHQp8iNAAydvTx8KIrqhTz0cFgeiR3Ou4iMTcaq3pZK7o9GpcpotiOgsY6NS5RaNS5TYBSMHa0uBNf21ONrJpay8l7S8qxU3OM7W1pu2hiteBrolPgdWqwt4dDYUzOJ9EpcBO0p/UpESrE2h0/qczs6eQ9bKziru2KR51paxlKWLZToccfFL3FZrXIqRd1MxNocOLHoceaXuUgSrEuh/xy9xaI+dlYhSPK0du9ycplbtGtlR+5xB437+hYXdTMTaJP5jDRp/MZUBKsS6NU+axO2q/NZWIUjzrmhNJZU2zunQq5C+J9jW82I1pLuIqTrDM1vmBma/zCsCLEbpXHODpXGHjRWwBHoAAwOQGIAABgIAACSpvGcHdTeM4ZpkIYAAAAFAOz3sjk7sl8SQMWHM6anrwwfo/U6Aw0zhUakoVVg/R+jNTicMuLi/UKSqRpqNRptasUB2Y3C7psY3HhKNIeBHRzDwI6IAAAAE9jGKWxgZUNrNjGhtZsADEAAMQAY3OxdTZeFGFz+nqbrYigQxDAAAAOZ+FmNstptPwsytntCNhgBFAABQEt1vaa+pUS3L+NTX1CaqAACgYCADO43MuBphgZ3G5YHNtujYytt0agAAAAMAW0CGgv+Z1ehaRW/7Sq9C0JgABhQIYgJbrfQKfRE1y/jwRT6IaGMQyAEAAT3/k59Dq0X5Ol0Ob/wApI7tPKU+hfE9agAEUAAAc1N3LoYWO4Xpr2G1XdS6GVluFsxx9CjcYhkAAAAiSn5+XQrRHS/aE39C4arABkAAAAEtfzECkmr+ZgUUgAAAAAAY3TwoSNjG73LAdDcx6HZxR3MehoAAAAAnsYxPYwJrbxzKCe18c+pQNMMAAgBDEBJU130ehUSz138ehUXUwDEMikAxAZ3O5kc22qjEdzuZBbr4MehfEaACAigBiAT8L6EPZ+2r1LpeCXQh7P/edSpv1aAARQAAAENx5mPUtI6/molNVI6EgIAAAKRJ2l5Z9Stkfab/LrqE341ttVCPQ2RnQ3MOhoNM+AAAKRxU3cjtnFbdsCez/AFFKJrPYypBMAxAFAAAENLXfz6FhHQX5ybLBqYYABFAAAEt3tijaHhRjd+KJvDwoqeugAAoEMCD0AACoQAAAAAAAAgJKnjZyd1PGzg0zoGIYQC9BgVR6GNCrOFaWRDKNnsHZ72WoI6dzVS3TY9JqfKZUBlpHK8lBYzp5K+pzW7QlRSxoTli8NRrepZqP0mv7he63RWGpzQJo0uXyZIxr3U2t219Weg8MdhhcpOOwHWULpqCxpt9DrTMP3cvY3iu4jrBcEDqZ3iX7uQaYvlyKcFwQYLggdTaZHkl7A7yOD7kvYpwXBClGLT1IHUVC8gm+7I20ynwkvsOhCOvuo2UY8qBlYaZT4P2HplP6m2RHlRnOdKFWnSzeMqjeGC2A65d5TXoxaZS+o68nCrQjCMUpzwlivTA2cIY+FA6ir3cG44GyvKWC2iuacMY91bTfNU8F3EE6yV5S4sel0uJpmqfIgzVPkQXrPS6PENLo8xpmafIgzNPkQOsp3dHIevHoZW1zTSeLKJ0aeQ+4jK2o09eMU9YTtd6VR5hq6o8x1mKXIgzFLkQXpaTR5w0ijzoxs6catGc5xT+JJLBYak8DinQhPtSqmu5ClFKPpi3tB1TpFLnRNXr0s9T76wxKdGpchNXt6Sr08IhNqnSKL2THpFLnQnb0uQNGpco4vTVelzoeepc6OdGpcoaNS5QddZ6lzozuK1PNNZSxY9Eo8hjc2tJUXhHWOG1pbVaeaXeRrnafOie3taTpa0aaHRwaw1AytM7T50PO0+dGFS3t6NKVWaajBOTw16jqFpbyhGUVjGSTXQHWuchzr3BThzIjsqdK7tI1pU8jKbWTjjseBurKjjsYOsLWcPxCq8payzLhj4kefbW1OV7VTxwWwq0Olj6l1MrfLhzIMqPMjDQqWH6n9w0Kk+JF63yo8yDKjzL3MNCp8X7hoVPHU2DrO4lHSI6/6leVHBd5Hn17WMa8YqT1lDsoau/L3CXVGK4oeK4om0KPPJdDnRqMaqpaRhUksVDK1tBrqvFcQx+p595T0WnTlFylKpUUEscOL/wUOySb+JL3B0u0GlaS1mlrhotPX6Ed9a5FtKSqPU9jZrQtPy8PiS+w8Z9WICbRJP8AfSFok/msNKgJdEmtlaQtEqfOlgBRW3M+hlZLCgv8mNW0nmZY15YYbDi0tamYTVVr6JYBL16AEmi1tfx3iPRq/wA9harwES6PcYr45jbyqXLrZqtJZmo6csVhi0B6BJS89LoPMXDWusSUaNw7yazmGHqXGd16mAayTM3OO9Hmrr5qItVhrJHSuvmIWRea+/EFVk1Vfmo48BZF2v1xZNVhc6SsWm/TAYbr0wJHG81d5B+cXrEFVgSfnP4fYMq8/hC1UY3eOZZnl3nLFmF3O6zWuGAiVdS3Ueh0RU6l0qMe5jqOlVvMN2mIVWMjzt18tdAz10tlLELVYpeFkrr3S/coTuLjJeNERK7tdsupQeZbXFbGTVJsoVzX9aI3DNWCJNKrfJYaVVX7liFVgSaVV+SwV1N/upCFEtd/9ir1PL0uWmY5p9CnTXjupL7F3EzcVgSab/tTDTl8uXsSLcVgSacsd3INPjyS9hC41un8Fhbv4MSW5vIyptKLX2HRvYRpRWS2IlyrgJdOpcH7D06l9fYRq4pAl06jxfsGnUeIhcUTeEJdCLs7wzf1NJ3tHIlr9CSxu6UITynhi8SxndyvUAm02hzD02hzGY1cUAT6ZQ5w0ui/1oQuNyKq/wA2uBtpVHnRFO5pu6TytRYm69MZPpdHnQ1dUX+8QWtgMdJo/MQaRSf60QrUi7U3EepRn6XPEi7TrU3TglJPWXE3eLKG6j0NSelWpqnHvrYaKtT50RWgjjPU+ePuGdp869wtdmdbdMechzozr1IKk+8gjiz8LKSOzqRyH3kU5cOZDTPjQDhTjzIMqPFBXQcRZUeZCclxQEdt5qoy0hs8HXqPFbS3FcRqYYxYoMVxIpiDFcQbAku1jOPUoh4UT3LWdisSiOxFT10AAFAABB6AABUIAAAAAAAYABJU8bODup42cGmdAxDCABgFJnVnvJHL2HVnvJAxYAAZaTX7wor+Zf3Heao05cskO9WNBvg0xX2u3XHFYe4FLMbjwm3AxuNhRpDwIYo+BHSIAAAoBS8LGcy8LAzobWamVD1NggJ5YafR45Mignq4q9t31X9ApXGu5tV/G3/Qpe0mu3k1reXrnEvcpe0DC42x6m3ojG42x6m/ogAMAAAAAA5n4GZW2xms/AzK22MI3B6k3wAU8XCSW3B4BU/Zuvs+lJvFyxl7tioYfiV1htyIY/1Ouz1h2fQXCOH9RW2q+vF/I/6BVJNc+YpdSkmr+ZphnVLAHtGFIYhgBlc7pmplc7p/5AVtuTVGdvukaAY3vkbjVj8OWr7HdGWFnSk3ilSTx+xxftqwuMNubl/Y7pw/KQprZm1H+gVh2SmuyrfHa45Xu2ytbSbs149m2/0hh7FIRHa+drNlZJaecrcCsJhgABQAABJca7qGBV6Ilr+aiVPYAEmpduLHBuVth7SZYiKXd7fpcKltJfdSX/kin2nhhaZWtaQtX/tkWPxHn9qLO17G1jtnUc30Swf9z0ZbWUSdo+TlqxNbfy1P+Uy7R8q+qNqCwt6f8oZ9doYhhSAYgOK+4n0M7PVbR/yaV9zPocWmGjxB61Iu3Fj2HfYfJky0j7a/Yl9/9GX9gqqg8bek+MIv+hF2dHN3/alP/ejP3gv84llt5Shhszcf7Elo/wDnXaODxxVPH6NR/wDlAXklDztToVEluvzlV/QIqGIYAAAAE1XzcSklqa7tdAapAGAHm3dSUu37CjFvCNOc5L09Eii9ualC4soQwUa1Vxk2vTBszX/+injs0WLj/wBzx/uc9tr8tb1PWnc05L3w/wAkV6DMLzclEtpPd7nj9Co0hu49Do5hu49DoAAAAQT8DGcz8DAwtNk+pQT2myXUoCYEsWS2dxUrzuVNRUadVwhgvRf/ADiUylk05y4Rb/oQdhQX4ZRnh3qvfk+LbCnSlN9uXcHKTgqUGo46lt9C5LXsIbB569vrhLuymoRf8qw/uXASYLT3gvTgVYLgiVeefQqCYMlcEGTHlQwCucmPBA4R5UdCIJ7uEcy+6sDqjThmY91bBXeqizuluo9Cp6ebhyr2E6UORHYBXGZp8iFmafIjQQpGVWjTVKXcWwj7PowdOTcU236l9XdT6EnZ25l1Kzudb6PT5EGj0uRGiGStRjo1HkQna0fSCNxCkxjolH1giGVrS0vDJxR6hF/1gxncxo7Si34A0Ojym4w1MT6FQw8AnZUeUpAUmJHYUeBH2jaU4RhkrDFnrEHaevN9RmpuZHULKk4Rxx2D0Gj9cSmPgXQYpMS6BSYvw+l9SsCVZiTQKfFmVeyhGm2pM9Axud0y1NzEVtZKVNtyaNfw+PPL3NrXdGyFMziP8Pj8yQ9AXzJFgEpESsf9yXuDsNT+LL3LRS8L6CkeTaWjnOffawZToU/SrIdiu9Uf1LBTMRaFUX76XuGh1FsrMtAUiJ2lX5zDRa2r4rLcAFI8ivb1c8viM3VC4wXxTWrruEUrYWpmI9HufmagzNz6TLQFWInSuvmCzV1zlwYCrHoiGBAhDAAAAABDACOp42cndTxs4ZpkIAGAAAAL0O7PeSODuzXxJDTFYABlphe6rWZzeeU6JM6vE9Gnqx1BcRbsnxyUButix4GVxsRrDXCPQyuNi6gaR8KOkcx8KOgAAAAFLwsZzLwsozoepqZUPU1IGTz73aFFcsZSKCd/tCC4U2/6oo5vdWZlwqxKntJr3dwX+5H+5S9oGFfbHqb+iJ7jxR6m62AMAAAAAA5qeBmdt4WaVPAzO28LCNgAAqexaVKpTX7upKP+f8iovDtK4XGnF/3HaP412ksEqi/shW0fz13Pa+7H+hFVEtfzNMpJq3mqZWdVPaAPaAUAAABjdbpmxjc7oB0NyjQzoLCkjQDK7i52VeK2um1/Q6tpqpa0JrZKmv7BcNq2q5O3IeHsKzSjZ28fRU4/2Cseyu7Zun8upOH9Ssj7LX5arP0qVpyXTEsAis/N139dpaR2eGlV+pWGcMAAKAAAJK3moYlT1ktV/m4lQAQ1fidu28XqzVFyT444rD+hcSLJfbb5lbp/bGQVzerDtPsyfplzj7xx/wAFz2kXamCp29RzUc3Xi028NbTSX9S2W1gS9o+UfU2o7inxyUYdpP8AKPqUUsMzT/lQZ9dgIAoAAAzufLz44HNp5ePQ6ufLzw24HNr5eIPWph2jDO9mXcPWVGa/ozc4uJZNrWlhjhTk8PsRWXZk852XaT40Y/2MLLu9s9qw4ulP/wDHD/Br2P8Asey1440YvH7GVo8rtztF47I04NdIp/5AvRLbebq8SvEjtX+aqlRUMQwAAAAJp+aXQoJ5+bQwUMAACCr3f+IbZ4eO2nH2aY+138C3g9lS5hH+uP8AgLt/857P/kq/2Qu2tVC1l6xuqf8AfAivQe0nvN0bvaye8eFL7lRtDdx6DFHwR6DAAAAA5n4GdHM/AwMLTwy6lBPaeGXUoGmOK7wtqz4Ql/Ym7FSXZVph8tFVSOXSqR5otf0IuwZ5fZVvqwcVk+zwIrnsTydTjnqmP/cegef2NhmbmK1NXM1/U9BASR89IrJIeekVl1nAAARQIYAT3m5Z3S3Uehxebk7pbuPQvieuwACKAAAM67+DPoTdnLCg+pRceXn0J+zvL/cvieqhiGRoAAgBkS82WPYRQ13jKmrBgBFAAACIO0tcqS+peQdov4lLqMTfiyPhQxLwoYUxDABGN1umbGF3umE0rXdI3MbbdI2BgABkUhT8D6DOam7l0AksNs+pYSWCwjJ/UrKmfAAwCgAEQST13SKSV4u6KkVMMAAKAACD0QACoQAAAAAACGAEk/HLqcnVTeM5ZpnQgAAhiGIKPQ4t85nXkHZ1Z7yQRpjX4of5jijYeBGk7z724NA3Wa14M3GBhlV8NiMa862GtFpJVrKpWnSyWnDDW/UDqE62Qu6jrOVuVGsV3UMDLOVuVCzlblRuAIwztXkQpVamS+4UHM/CwJaNWqscIYmueqfLHQ2M1wAyz1T5ZxGU1WlVzaxccn6lIYATupN4Y0scHiPPz+WzbAYEVevPKjjT9dhtn5/LCuu/DV6mzQGWfn8phn5fLZqkPADHPv5bDSH8tm2AYAT1K7yJfDeJnb13kvuP7FNVfDaOLZLIeoJ6M/8AwMNI/wBtmqQ0voFQ2dxNu4lKi4p1Xhr9EsDWlUyJVZOnrnLHV0Oq95aW8lGtXpxb9MdYULu0uZONCvTm16Y6wvXWkYfoZNVuPzUO49Rc44ehLUX5yGorOtXcLkYaQuRmrS4BguBFZaQuSQaTHkka4LgGSuAOstIjh4ZGVzcRzXhe0pyVwMbqKdLYAqNxHNLuvUdaTHlkdUEs0tSO8lcEBjO4jKnJKEsWmhUq0KdCnSSl3YqOP2N8lcAyVwCsqdaEKcYJSwisBq5hyvE0yVwHkx4AefZV4K4rvJeDZXpNP6mFhCOerakV5K4Ius5Y40iHCQaRDgzvJjwQZMeBGmek0+EvYNJp/X2NMmPBBkx4ICCpc09KTweBXpFLVrMKkIO6XdKnCL/SgmVyrim8Nb1/QyatnexusZKpCDh9GmzfNw5UGbhyhWVWVtWp5FaEakMccJRxWJ27ik/1HWbhyoM3DlQEfaNam7fDi0UUq9LMU+9h3VqMO04Q0davUohShmod1eEeM+nn6Wvv7B5+lzgqMOUMzT5UGhnqb/Wgz1PnFmafKGZhygZ3Nano0u+hW1WmreKUtiC6o09Hl3UK3o08xHu+nqXxPW2dp86BzpSjKEppqSaOVQp8qHmKfAipexsKPZNtTqzwlTjk4S1PDHUdWVKdGrdVbipRnOtVxjKmsHkJYJModvT5RaPT5QO8uHOiW0nDSKry1g9hvo9PgSWtvDSKv0Km1dlw50GXDmRno8OAaNT+pFaZUeZDyo8y9zHRqYtGh9QNsYv9SJnKLvMMpbDRW0cVrfuTO3jpeGLw2jE3V2K4oMVxXuYu2jxYtFjzMKnvqeX2t2bJVMHDONxXqsF/8G/aFq7y1zKmovLjJPHg0xu2XFho38T9wVvr9Wm/oYXm6XUHb/xsmvLdqMcZvaE3V8fCugyaNu1TilN4YAraSXjl7gUhgTaPL5kgzE/mMKowZzVTzbMcxU+YzmrRqZt/EYSu7VPIfU3ILWlUyHhPA2zVb5gM1VHaeV2BjCjcUXtpXE44cFjiVqlWT3jJLSwuba5uqjrqUKs8qKXp1C112Z3LztCk1g1XysPo0eieXGjcw7YqyipZNSlFup+nFasCzJr86xBXFLHTZ9Cs82kq+lywl1KXpGPixLuJmqQJsbnigyrn6Ei1QBPlXH0BzuOCBRebo0pv4cehHdzrZtZSNIVLhQj3FsHiXqsCfO1+QWerfLRFqkRNn63y0GfrfLQK0uH8CfQw7P8ALLqxXFero88afptMbKvUVBYU8UXxm9eiBNpE8d0PSZrbSI1VAE2kz9aQaVL5bBVDZFT82zR3Lafw2SUrl6S3kFzE3XpjJld/7TBXf+2yLVIsSfS18uQtLjySBVLPO7Qfx6XUod3HlZFe107ik3F4FxN3j01sQydXUEvCx6XDlkRa3DEw0qnwkGlU+EvYFbmF2/hC0un/ABexjd3NJ08NYKott0jUkoXFONJJt4mmlUl6sCgRjpdLi/YNKper/oQrY5qv4UuhnpNLmOKtxSdKXe9Cjmw3T6lRDY16SpPF4aylXFJ/qBnxsCMdIpcw9Ipc6A1EzPSKXOgdelzoLWC80UkcKsNIbckVKrTf60NTHYHOchzIM5DnQV0BznIcyDOQf60QemAxFQgGACAAAAAAJam8Zwd1N4zg0yBiGAAAAB1Z7yRyYZ6UMYU18SbyV9AKa1/GFSVOhQrXM46mqcdS+71HMO04qWFza3Fv/FOOMfdFVGlG3pRpw1JbXxZ20pJqSTXBmWijKM4qcJKUXsaYySdrK3bqWfdfrT/SzS2u4V+7KLp1VthIDc89v89W6I9Bnnz89U6Iovj4UMUfChgAAAAKXhYxT8LIM6GxmpEr62t5ONabj645Lw9x/iVGUcqhSr3GOzN0217gi0CJXt29a7Lr4fWcU/7nTu7nVk9m12/rOKX9wRWIkV1eN4fhtRfV1Y4f3E7q9eOT2bLH+KrEEbV/HHqbEinWnkyuKMaUsfCp5RWUAwAAABAc1fAzGFalQoudapGEfqzaru2QWFGnWua9epCM3FqEcpY4YawNodp2sn+9hH0lOm1F/cLjLu6ytqU8mlkqVWcXraexLqVSSnFxmlKL1NMioU42F244vM1sEsf0tbERVVC1t7bHM0YwfrLDFv7iubS3uklWpRk1sktTX3NgKiKnOpZ1Y0a1SVSlN4QnLanwNamq9icdqU85YVcHkuKy01txWsVOpnq1CpsyoJ+4NWPaAAAAAABhdbtG5Lfuord5lRdT0ytgG1LdI0R40u0r62gs9ZQjTw3mLcfvhsKqVTtK4pqdJ2UIP9cZOf8ATUCLwI8x2gkn+IQb4ZhYf3Oc32q8fzdqvrmX/wCSLFwPYRKHasU/zFrN8XTa/wAif4utmhSXF5SBHVglna7+pWSdn7areGOOvArKzhgABQAABJLzaKzzbyFzUrJWlaNKonjjKOKl9DK1lVupOjV7SuKN1DVKlkxXtq1gx6+H0DA899m114e1bxdXF/4BdnXP6u1rt9FFf4Ir0MHwDA8/8OuMf2tef/j/AOA/D7tPGPa9zj/FGLX9ijTtPyyxeGtFUN3DoQ3dOpSsqcKtaVeaeubSTf2RcvBHoPGfTAAIoAAAxu/LyOHcUbOwz9zUjTpxWts0uljbyPNoqHaHaKjKnlUbRfq8Ln0//thT1TR7Wsqyys44Q9JTWCZdtWK1p+qB96Li0nF6sMNRG6FSzbqWUMqm3jOhj/WPAirBHFCvTuaeXSezVKL1OL4NGgC9Geb2JWldW6uJqKlUWLUdiPTR5H/DawsMn1i5L+ur+hcR6o8AAADAAARNh+cfQq9SXXpj4YBNUgABQcqpTlVnTU06kEnKPqsdhg+0bGNd0XeUVVW2LngyelUprt+s41INVLeOvKW1NhXok94u4up3O6tqbanc0YtbU5onq3Nvc08betCooyweS8cAmq14V0AF4UMBAMAEcVd2zs4rY5qWCxeGwDK01U31N8DwI/8AEDtJRoV+zq8Kk3hHFrB/c9NVb+ccY2tOmnsypY/5BFoYM890u1aj13NGlH+BY/4G7K7l4u0amP0jh/kLF+sEmQaDeRwye06uH8UEzl9kQqtuvc16jf8AFgvYJGlFfnKjKyDs+hG2qypRlKUY7HLaegNTCwDAYEUhDACa81wXU2j4I9DG88C6m0PCuhU9dCwGAUsBYDAgxul+Wn0MbBflkbXflp9DOw8rEviet8PoGH0GgIpOK4Cw+h0IDnBYPURUI/mZasS97GRUPMSKmqslcB5K4DGRY5yVwE4rgdABxkrgjz72K0ylqPSILvXfUy4n9fFeTHBakPIjwGdIis83HggzceBoIDjNw5UTXtOGb8JYyW9XcRU0UKUM0tSNVShwQUV8JGiIsZ5qHAWZhymoAjLMw5TK4owVGWCKjG58vPoEieypQdDFo3zFPlObJYW6N8CmZxlo8MfCGj0+BsBKsY6NT5RO3ppPum4pLusEedRoQdeRVo0H6Gduviy6lSLqZjDRYcB6NA3DAixNosA0SHoU4CwFI9MQwKEAAQAAACAYgJam8kcndTVUkcGmQAAAAAAHoTOOFTO44ODTKfQLaEZynGaTi9WAFikpJOLxTGQTtby38hWhk/LrJtLoym20rIxu3Sy+FPHAjTcwubWncpZWMZrwzjqaNgAidevZP8xjWo/MW1dTKpXpVr6LozU04a8Gei/6ENSwt6Vxn6cHCT2pbH9gLo+FDFHwoYDEAAAp+FjOZ6osDigtT1I4nZ05Ty6cp0Z8YPD+h3Q8LNcSCaM7ujvlGvDmhqkvsb06sK0cacseK9UdGNWhlyU6cs3VX6l69eJRsBzTc8n4ijlfw7DoDCtvYdTcwq76JuAwEMAAWIAc1t2ySylmq0qb1Kr3o9Sqtu2YZiNeik3KLTxjKL1xYFRld2sLulm6jaWOKa2ozjK8pRSahcrHb4ZYFMW2u8sl8E8QoWpJLHUsNYwE3w2hGF/LJs6nrKScYrizKhB06lCnPxRppPrgdW1vWylUvaqqTjqio7F9ep1i3e/YGqQEMAAAACe78C6lBPdeFAa092l6cCWdhkVHWsp6PVe1JdyXVFVPwI6AmpXco1FRvKapVJeGaeMJ/f0KmsDmcIVIOFSKlB6mmSxVazqJLKrWr1YbZUv/ACgqwHsYlJSipReKetMH4X0CJez9tXqVEnZ3hq/zFYMMBDAAEGIEr850NLq1pXccKse8tk46pR6My1aYysCJXFaymoXvxKD1RuF6fSS/yXamsU8U/VCeDi4tJp6mn6kbp1LCWVbQdS2b79JbYfWP0+gVaBzCcakIzjsksUMIk7TXwoL+JFa8MehJ2k/hw/mK1sXQJn0AAEUAAAZXWq3ZB2LJ0q97aTeLVTPQ+sZa/wCjLbzy7X9SS6tKk3RvbV4XNGLWHPHgU9eiM8i5/wCJLC1pJ1nPPYa6UItvE9K1raTa0qzpzpuccrJmsGiKzuLabk69rKNO4+vhn9GO2u1Xm6NWGZuYrGVNvb9U/VFBjc28LmKynkVI+CotsWA7uq6FlcVVthTlL2R5v/Dkcns+L25Sxx4//wBgF/dXFv2Zc0b+Dk5UZRjXpRxUnh6r0Yf8N4Lsqilh4FsKPVGIYQAAABHKrTjfKE6kVKfhTetlh513Y219WcLqkqiWx44NdGgPQaYHnw7Mlar8jeVqSX6KjzkPZ6/6nTvLm3lheWblH5tv3l91tQVRO0tqjectqM2+MEzy12VYT7eqxla01GNvGSilgscXiz1be6t7pY0K0ZtbY44NdUS3TzHbNnVepVYSoy/uv8gaw7NsYLCNnR+8EzmvQo0YpUaVOmm1jkRSxLCe72R1eoRuvCgBbEAAAAAHFXds6Oau7YE9OjTr28qVenGrTb2SWJgra67OWNhJ16C229SWtfyy/wAMqtd0+psgYwtL2hexlmW1ODwnTmsJRf1RQS3djC4nGtCTo3MPDVjt6PihUruUZxoXsVTrN4KS8M+hFViQxBElv5qoVklv5qoVl0wAAECAAAmvPCuptHwroY3myPU3j4V0KZ9MAAgQAAGF75WZxY+WidXvlZis1hbRL4nrcAAjQAAA5exkdv5iZZLwskttdaRcTVYAMikAxAIguP2hTPQPOr/tKHQM6vGIYaAAAAS3nhRSS3r1IJralu4nZxS3aOwAAGFIwu3hbyN2YXvlpBCs1+XibowtNxE3QMADAKQpeFjZzPwMCa18cupUiW02y6lQ1MADAKQDEB6QABUIAAgAAAAQxAS1N48Tk6qbxnJpnQAAEMQAFBxQlUVSWQtR29h1ZrvSCOs5X5UPOV+VG+GsaI1E+dr8iBVqrWKimvoa12lQm3wM7KGTZ0k0lq9AQZ2ryGFxWq4rGJcY10tQHEa9TJXwzrP1F+g2SWCHguAGGfn8sM/PkN8FwDBcAMM/P5Yp3Esl9wowRzNLIeoCWhXaT7hrpL+WzqhFKOw0yVwAx0j+Bj0j+BmuSuBxOdOnKCltm8lYIDh3DX6GGk/wM3yUvQWSuAOo6lxjWj3DbSVyMKkY5+OpG+SsdgGOkrkYaSuRmuRHgGSuAGWkrlYaTHlfsa5C4BkR4A6mrXKzb7rXUKFxFU9cTWvGOb2BQis2tQPS0iOGOSw0mPKzXIi/QMiPAHWWkxf6WGkw5WOrONJ00445c1HoaOnHgBlpMeDJlcR0zKaZbkR4E0YRd69WxFTa10qGPhYaTDlZpkR4Bm44bCL1xpMODFpVPgzXNx4CzceAOs9Jp/UxubiDSwT+5U6ceBPdUotR1A11C5hkLUzrSqfB+x1CnHIWo6VOHADPSYcH7GdLtClUqVYRjJOnJReK26sSlU48CPs9U5zvGk3hXaxa4JBW+k0/qE7mmovbs4GmbjwFOnHNy7voERdn3EFTnj6sq0ml9TDs6nF0qjevvYYlebjwCZ8caRT2hpFP6nebjwDNw5QvXGk0wVzSfE6dKHBAqUOAVEriGkt+hW7mljtZNClHS5aip0oN+FBMpaTS5g0ilzHWahwM7iVG2pZyonk5SjqWvFvBf3CulcUdieH2BXFLmOnRhyhmYcAIe0K9OUaaT/UWaRSyV3vQk7Row+E0sNeBZmKeC1ehWctGfpc6DP0uZCzEOAaPDgRo89SeyaB16XOLR6fAWj0+AGV5Wpug0pYs0o16Wah3/QyvLenmMcDulbU81HFeg8TtaSqUJNOeQ2tabSHnqb/Wc6PDgJ21N+gV3nafOgdWnzonpq3q3FahFPLoZOVjs1rHUa6NADvO08GspYEtlUpqdRZSWvUjZ20MHgtZNZ20HOo3rwYRdlw5kGXDmRk7aAtFg/QK2y4cyDKjzIx0WAtEgBvlRx8SJoyjpcu8jvRY4+pNG2Tupa8Ribq/GPMgylzf1MNFinqbFoq5n7hSubK1unjVglP0qQeTJfdEVz2deSnbZu7jXpUayqYVtUkl9VtNr78pb51YzbnGKjjxZQrZ4J5TTa2YgUNpvaie82Q1raLRXzv3MLq3kpQ7z2hN1evCvUF1JXbTyV35e49Gnzy9wKvuIm0ep8xi0ep8xhVRxV3bMMxV+YzirRqqm++2Era1WFPbjrNsCC3pVXS1T9jVU6/PiDNVazK5tqN3RdK4pqpDHHB+jMs1Xx8ZhQq1q1a4pLFOjPJx46gtehCOTFRWOC46xkuRcL9eoMm45glc2+OkVSs8u3jXdebTwZV+Y4l3EzVWIYkuNzxQsq54ojVViJXK4+gZdxwQSnd/p6m68KPOuqlxjHFLabqrcJLuoQvVYYkuer8gs/X5EItV4hiSaRWX7sWk1vliFd3z/KyC08vHoTXlxVdBqVPBcQt7irGjFZGKE4l6vxHiSaVP5QaVLDdsRaqxDEl0uXrTYtLl8piFUyfdZJav40xyunkv4bJrW5aqSxhiE3XpoeJLpbX7thpn+2yRaqxDEl0xP93INMXJIFU4nn1n/wAyib6ZHkkiGdzF9oJ5JcxN16yGS6ZFfokGmw5ZIkWqhYk2mU+VhplPgxCqcSO9axj1O9Mp8GS3dzCUo5JU3V9PwI7JKd3TUFtO1eUvqRaoAn0ylxYaXSBVGJPfeXYaXRfqye9uaToNJvEG7xVbaqEehqSULmkqMU5YM00qjzAxQBhpVHmDS6XMBscVd2zjSaXMc1Lik6b7wHNrsZSQ2tekk8ZYayhXFJ/rBjcDLP0ucWfpc6CtgMs/S5wz1PnQHrAAFQgACAAAABDACSe8ZydT3jOWaZMAAAAAAXod2fikcPYd2fikBUMQyNM60cqjJcUK1llWtN/TA7n4JdDKy8nD7kG5hX2o3MK21dSjZbEALYhgAAAAcz8LOjip4GBzR8JocUfCaABNc7+2/n/wUk91qnQf+4gKHtAHtADCe/ibmE/MRNwgAACgAADKv4GOju0K43Z1S3aCeuhgAVLf92nSl6qtHD3K5bSS+16PDa5Vo/01lT2gBNTS0yT9cCkmpebkEUgABQAAAE93+koJ7nW4hG0fCjoUX3UMKCTs7UrteukS/sitbSWx8V3wz7/sgqo5nu5dDo5qaqUugRN2duJdSom7O1W76lITPhgIApgAgJIebkVktLzMip7QAiv26t1ZWsVjlVM7P6Rj/wDOBaSP9uU23ttpJL/3IirHtEAFRH2jto/zIs9ERdoeOj/MWv0CegAAKAACDC83H3NKW7j0M7zcfc0p7uPQp66GIa2kHn22L7cvmtmRBPrh/wDJeQ2Cy77tCts+LkeyRcVSexk1n+96lPoyay/edQikYhgAhiACeHmpMpJoeZkDVAAAEPay+DbP0VzTx9y5kXa+qzhLbhXpv/8AJFoUie715HUpJrpeDqE1utiHgJbEMAEMAEcV92zs4rbtgZ2y+EbIxtd0bgwLaQ9nr8xev1dd/wBkXLaiDs5qVW9/+vIKuAACI7bVcVfTWVE1tv6vHEq9RqYAACKQAAEt2llQx4lCWpE9346fUpWwqejBcBYLgMCKWCFgjoQEvaCwtmdW0VmI6vQXaHlX1O7fcx6F8T13krggyY8BoZFc5K4BkLgdABnKEclrAltIRy5aiufgZNaeKRU363yI8EPIjhsOkBFjnNx4IWbjwOwBHGbjwPOdKP4ns9D1Dzl+039EXE3FmajjsDNQ4HYEVxmYcAzUOBoIUZ5mHKSXVGGcjgsC8ju97HDiXE3GsaEMld1HWYp8p3HwoZFjLMU+UNHp8DUARi7enwJr63gqK7uGsuJr/XRS+oTc4KNvB0o4r0OtGp8DuivhR6GhVjHRqfANGp+kTYCUjDRafAzr21NUnhqZWZXG6YpEltbRcMWjfRIcB2u6NxUzE+iU+AaJT4FACrE7s6fATs6eTsKQexikemIYigAAAQDAgQABRLU8bOTqfjZyysgAAAAYgBndntkZvYaWf6hoqAAI05msYSX0M7PysFw1GkvA+hnaLC2jisNu3qQbGNfxI2MKyxkupRstgxL0GAAAABxU8DOzir4GAqPgNDOj4DQAJrt96hxziKSeusbm3T5sV7MCl7RBiIDF+YRuYf8AUI3AAAAAAADG48B3S3aOLjwHdPwIJ67AQwqa6xz1rh83/DKntJa/evbWCWxubfDBYf5KWAE9HzMygmoa7iYRSAAFAAAATXOuUepSTXG9iBRHYhiWxDACSwWFS8Xpnv8ACKyWx1VLteuex/ogqo5q7qfQ6M6+5ljwCMez/LfcpJ7DysdWBQEwDEMKBbAACWl5mWBUyWj5iTKgAjevt2PGNs/6yLCSTUe26XGdvJezRFVgAFRF2gsalHqWsjv9daj1LGNTPoAACgAAgwvNxr4msN3HoY3r+D90jaG7j0KGNbRDT1ogh7OblXvZrwyrPpitX+C0i7JxVK6jLbG5qL+uP+S0KHsZLZbKnUpfhZPZbKnUqKBiGAAAAInhruZFBPT8xICgAACLtZ/l6Cex3EE/cte0i7WWNpT4qtBr7PEtYUjC52w6m5PdbYdQjdbEMS2IYAAAAjitu2dnFbdsDi23X3NTK21UkagOO0g7Ixlb1Kr/AHtWU/cuk8ISfCLZJ2V+zaH8pFVgAFRJbb6p1KiS031XqVDUwwEBFAAAEt1rnDqUrYTXOurDqUrYUAABACGJhUvaLwtvuaW+5h0Mu0vLrqbUd1HoXxn1oAICNAABgcT8DJrPbLqU1PAyaz15XUJ6qGABQIYAI8+H7Tl0PQPPpftCp0GM6uGABoAAAIjul8aPUsI7nXXiMTVS8KGC2IYUhgACJO0PBHqVkl/4Y9Rib8UU92uh1gcw8COgoAYAIyuN0zUyuXhSYHFtuzdGNtqoo2CYBiGRQcyeEWdHNXVTl0A9QAA0hAAAAAIBiGICWfjZydT8cuoiskMAAAAAF6M4t5VcqWQtR29hpZ/qAMu45UGcr8uLKQwIqbOV2sHBNBnKySSppJcCkNYE2erfLMa1arlrGGBeY1dc0EcZ+pq+GDuKnyyj0GFTaRP5bHpE+RlAYAT6TL5bOKlxJweMGkV4LgZ1Ush6kBhSuWo4ZDO9K/gZpSSydiO8lcAdYaTh+hnDrJ1IzyHjH6FWC4IElwQOsNK/gYaSvWEvY3Si1isGuKFkrgDqNXKz2OS0baXHlfsEYrSNhtkx4FTrHSo8rDSor9LNsmPBBkrgiL1jpUOVjd1HgzXIjwDIjwB1JcXMXFamd07mKgtTOrmCyVqRpCEVBd1F4na40qHBhpUODNciPAMiPKiL1Oq1JVc41LKwyfXA70qHBmubhwRnRlTrwc4wwwk44P6A6WlQwepk9vcwzs208GWOnDlRhbU45ypq9Sp13pUPqGlU+DNc3HgGbjyoi9ZaVT4MelU/qaZuHKLNw5UDrPSqf1J61zB1Y4Fmbhyomr04OvFZK9im1rpVNRW0NKp/U0VOGC7qDNw5UQ6z0qn9TG3rRhUrylqU5px9irNw5UGbhyoHWelU/qcV7qnmJ4cDfNw5UZXVOCtpvJWwHWVncQjaxxxNtKpcTiypx0WOKxZvmocqBljN3VNBpVPid5uHKGahyoHXGlUuLDSqeGOLO81DlQZqGvupg6joXNPOyfoynSaXEwt6UHWk8lFWZp4+EvDK50mlxJKteEu2Lea1xhSmm/q8C3NQ5UJUKWVlZCxwwxIt1zpNLiNXNLmOszT5RZmnyoJ1FeXEHXo4PUmWO5pcxJd0YaTSWTtZY6NN/pLxMtLSKXMGkUuZBmKXKGj0uVE4vQ7ilzC0mk/1Arelj4R5in6xHDrC8r0nSXe9TWFxSyI970MbyhTVOLUfU2jb08iPd9CnaekUudDVxSxXfRzo9LlDR6W3JIdQ9n1s32l2lTnJKm6kZwePFLE9DP0+YydrbU3Ko1GDk0nJ6sXsR27Wlyji9OVxSyX30YWVWCU05LWzWVtTyXqJ7O3ptTb44F4z2q87T5liGdg/1I40anjsE7Sk/QnF61zsOZBnYcyMtEpi0SmDrbOQ5kTU6kNIl3kdq0p4olzNCnW+LPIi5KKbe1sp16GchzIMuHMjF2cMdotEhxZDrDtWNaqrTR8JKNdOpr/TxL3KOPiRM7OHFj0SPpJgut8pcUT3bWVDWtoK0XMye6tcJQwk9b4l4buvQylgtaDKXFEuiYJYTY9EWHjl7kKpylxDFcSbRP437i0R/MkCqcVxOK+7ZhosvmSOKttNU21Ub+mIK3tt0taNiChbzdPFVMDTRqnzGDNUVpRjb1XJ4JQbb+xJ2POM+zaTjOMksVjF4rad6NUw3jaeppnFOxdGKjSkoR4JYIFXC+hIqFb5rDMVsH8QFFo/i1epUeXb060qk8J4YFOauF+8LuJmqwJHTuecThdc6JFqzEWJI4XPOhZN1zCFdXW9p9SlbDzK6uM7HF6yj80sNaEM1YBHjdLgGVdcEIVWGJG5XXBCy7r1SEKfaT+AupvR3Ueh519O4zcctYLHUbUqlyoJZKwwLOJerhkeeuV+gM9c/LJGqrxGR5+49aYtIr/KEKpqv4bJ7J6pdTircVs3LGBha3FZJ4U8UIl69QZFpNb5Q9Lq4btiFWYixI9LqelIWl1PWk8RFuLcTz7d/nqmvUaaXP5bIba5lplSWRjj6CM7r2QI9Nn8phpsvlMRq4sxAj01/KkGmvZmmIXFZFca7iJ1p3+2yStd43CeQxE3ceqtiGRK+SXgkPTv9tiLcWBiR6cuSQacvWnIkKrJL7931DTo8sia8uoylDBNa+BYm7j0oeBHRGr2Ciu7I606C9GSLcVASabDlfsGnQ5WIXFRjdP4Znp1PlkY3N5CVPY0IVVb7tGpFRvIKCTTNNNpCFUjJNOpHWm0uIhcUnFZ4UpP6GOm0uLOK15TdJ5LELj3gAChAAAAAAAIYAST8TEdS8TOSsgAGACGJgJ7GdUKkKNKdSo8Ir+py9jMcmM6lKMtmWmDG+PaVfvQzFrB7MpOcsPrwGne0Gs5KNzB7Wo5LRW9oGWk1W+pxahSjKtXktVOO1deBxo97WWVXu8w/l0EtXVvaFrk0e0K9NYJ1EpFoVGqF5S107t1fpVS/wAHNO4dWpkVIqFSL1pFpBcRVO/p1ebusqLwAAABgAjir4GdnFXwAFLwHZzT8COgA5msqDX0Mq2lt4W8qMVxmmzPMXsovLv0vpCkl/cg1stdpBL9OKN8GeZY211K1eN9OCyngoQXE20Gbjg765f3X/gK2jjpDNiejHIqKClJpLDGTxbKCoAAAAAADC59DWPhRlX2o1j4QjoAMa+lYflnSx/3EwrYl7NXwKr2p1pte5zk9puL+NawfFQb/wAk/ZtG9lYwemRhFt+CmsXr2kV6j2E9p4qnU4zF5g/zqa+tNDsVNRnnJqUsdbSwRUVAAAAAAATVd/EpJp67lAUDIql5Wq1ZUez6cZuGqVWb7qfD6il+I0IZeXSuUvFFRyX9iEWvBJybSS2tkk+1bCEnF3MW16RWJhbzXbFadSopRtqDyVRerKl6tnoxjCCwhCMVwSCp6XaNpWnkxq5MvRTTjj7ml5qtp9DqvRhc0nTqLFP+n1I6c5fh1SjN4zoPIb48GVFNmsLWBuZWywtodDQIAGIKBPYxiexgTW2urLqUTqU6eqpUhB/xSwPK0ivUup2ljhGosM5Vlspp/wCSin2PZQ11KekVHtqVXlNgXRcZrGElJcU8RkS7NpUZ5yz+BU+j7r6o1oXSqVHQrJU7hfpf6lxRFUAtbAOOBUeVTuJXcqFWSSkpyi8Nmp4HrPaeNYYKjaR4N5XXHWey9oPSAAAAAAJr3dx6m8fAjG91Qj1No+FAMAJrqreQwVrb06uL2znhggMe2/2fHD51P/8AZF7WB4/atXtGXZtRytaEUnFtqo21g19CqNXtR04t29q20v3j/wDAVZPwMws/DPqYOv2njFSs6Chj3mqmLwN7PDIl1CKBiGAgAABHj9qpOjj6xr02uuUj2DyO09dNY/Pp/wD7IYPXesQ2Cw9dgCk4wg5zkoxW1t4JE8L+zqNqFzT1cXgRQpvtqpG4rNqyg/h0U/G16yPRdvQccl0abjwyUFaJppSi00/Vaye58cOplO0dq3XsnkJa50f0yX+GaVpxqxo1I+GWDQTVHogD0QAADEAGF9Jxs60ltUG/6G5L2lLJ7OuH/ty/sBx2RKU+zaMpycpOKbbLCTspZPZ1FfworWt4AGxNtpJbWydXtpKTirmm3/MTVYLtSrKEqkla0nkuMHhnJfV8CqFnbQgoxt6aS2LJQGkKlOpu6sJdJJnTWCZLU7NsqrxlbxUuaHdf9DOKuLGaTqyuLabycJ+Kn9/VAd2mOcqdSols9U54bMSoGAAEQAhgBJcb6HUpJrjfU+pSihgAEUsAGAEXaO7ivqU093HoTdo+CHUphu10L4z66QwQEUCwGAGVbdSMbNLIerA3r6qUjGz3bKk63wDD6DQyLHOSuAYLgdCBCyVwILOK0uqy8gs9dzV6lTVuC4DyVwAZFjlxXBBkrgdACOchcERVIR0tai8in5pFxNxS4R5UGRHgjoZFjjIjyr2DIjyo7AUZ5uPKiS7hHP09SLiO68xT6hNxQqcMF3UPNw5UdLYMLGeahyoM1DlRoAIydKHKjC7pQyPCismvHhFFzTcFKjDNrummYp4eFDp+BHZKRlmKfKgzFPlRqApGWYp8qM7mjTVvLuopMbrcSBHsgAFAIAAAAYCAAAkli5P0AJeJ9QKyQIYgGJjEwOXsCnSlVpPIeEk8UxvYa2fgYMOhcZbzdXCFVbVjtKMDGrQp1l3lg1sktTRxmq8YKELhvX4prWRprGjTjWdZR+I1g39DQQAM8/tJ5MVL1T1dSq5uFbUsvNzqy2KEFi2yCjQr1ryF1epwkt3QxxUfq/qB6cW3CLawbWwYYjABAAAZ1fCaGVfVADumu6uJ0SaHTnHFOcJvXlResSp3tPw3EKiXpOP+QLBPVF4kqvs3LJuoOlLm/Sb56lODcKkZauJBnY+VT4yb/qUGFi07SOHo2v6m4GNPfSNjGlvZGxQAAAAAAEt3OUZQyabkvV44YBTvqMlhNTpvHDvxwO6/jiaOEZwyZRTTWtMDpNSWMWmuKY9hJoFGDUqMqlKS2OMtXsc5y8ttVSGk0l+qOqS+xBvdylG0rOOp5Dw9h20IwtKMYeFQRnn6F1bVVTmm8lpxe1ajS0llWVB/wIo7fhZjaeGfU2nqgzK08D6hG4AAUAAAB5naM6mVGlSeRKrJQy+VPaemedfQy8rDU13k+gF1GlC3oxo0lhCCwOzmlUjWpxnTkpJr0Z0BE1VodpxdKm5Uq6+I1sTXqWAMBI82o3nb6awUO6sPqsdZvVvZwrToU6EpVW8KfBrmb9Eguqao2TgtbeuUuL4gb2/l4dDQ4obiHQ7AAAAAT2MYpeF9APM7IwV7fp6pOon9sEemebGnONTSKGupF64864F1GvTrxxi8JesHqaYVqT3dpRvKajVTxXhnF4Sj0Zu5RU1BySk9ix1sCI851L+w11VpdBPxQWE0unqXW1xRuY5dCamvVeq6mmwhurByrK5s55i5WvFeGf0kgqSyWFRU29cK00/fH/J7L2ng9lyrSvKuk0nSq55ycXs18H6nvPaVAAAQAAAEfaVaFCiqlWShCL1yZrRubeskqVenN8FJYnF/FThGEkpKTwafqZx7LsMlYWtOLw2xWDKLcGgZDoNWn5a9rUlyy76/qNS7Qo+NUrqK5VkS/wDAV32pq7Lrvgk30xN6W4p/yr+x51/2la1Oz7mjVc6E505JRqxa14cSnsmpneyLSeOLdNayCmfgfQnsl8OXUon4H0J7J/Dl1KikYgAAAAA8btevC3oqU1lOVaCivrjieweVedm0O0riCuXNxpttRi8EwPWwbWIJNPYebS7HtqKSp1LiPStI0/D5el7dL/7gUWkFY16lrLVSqSc6UvRY7Y+5a1geVc9ju4g4y7QuvvJf+Cuxt7m2i4V7t3EcFk5UcGvuBWv6ep5FhUzlpBpYQzslD+XHUW39G4r0FTtq6otvCbax7v0M5UYW9OhRprCMEkgiz0AEAAAAAEHbtRUux68n6pL3ZeR9q2sb2wnQlNxTaeKA77PjJWVNNa1FFMU8dh4Vj2HThRTld3UmtmFTDAtj2bkeC8u4/wD3Mf7gLseOajcW0pJ1KdWTa+j1pnoHk1OxpyuVcQ7QuI1sMMrBa1weo9WOOSsXi+JFBherGxr4bVBtdUbnmXnaiVStZ0batVq4ZOKj3cX9QjTsyeXBye1pMuPP7Kg6dLIlg3FJPA9AumAAAgQAAVJcb+HUpJ7jfw4YlJUAABFAAAEXaOyn1KoeBdCTtHZT6lcPAuhfGfXQABGgAxAZV90zOz3Zpcbpmdpu9RU9UAAEUCGAHL2MgsF8er1L3sZDYb2q/qGd+rgAA0AGIAIpeaRaRf8AVDE1WMSGFAAACI7nXd0ywir67yATVnoMSGFAAACJbv0KiW78UeoxNbwWEEdCgu6hhQAwARjd7lm5PeP4QNe0AxFQgAAAYhgIHsGJ7AJHtYhvawKyQDEAAAAJrFMKNV04tYDDBAdaV/CCu/4TnAMEE670v+EelLlMsEGSgt1rpiX6WYu4yqqk4vUPBBkrgC610uHAelw4MwyUGShC6o0qHBi0qHAyyULJQhW+kwM6txBx1YnGSgyUIVrC4p5Ot6zrSafEnyFwFkCF1Q69GSwlg1wZhO3sZxazUY4+sdTDNoM2sBC66s3StaGbzjksdrRvpFPDaS5CHkIQutKVaGXJt6jbP0+JJm4oMiK9BC6rz9PmDPU+YkzaYZtCF1XnqfEM9T5iTNoM2uAhWlWrB1FgzdVYYbSPNxDNoQqzPU+YM7DmI82vuGbQhXV1a2t1F5TyJv8AXB4M2tlSt7enRhNyjBYJv1J82gzaELqupVhm5d5bDO0qQVJ4y14mGbWwM0hCrc5DmDOw5kROkvqGbiIVbnIcyDOQ5kQ5pDzYhVucg/VEynB3HiMnTQKkscRCu5WVm6ucjlU5Y4vNyaTfQqVSmlgpakSZtCzf1EKtzkOYM5DiQ5tDyBCrM5DmJ7+cXbNJp6zLNoTpKW0QqylOOZhr9DvOR4kOb2BmxCrs5DmDOQ5kQun9RKn9dQhV+chzI5nUhkPvIjzYnT1bWIVtZzjg9eAXVra3TTqrvLZKLafujBUkh5AhVNCjQoJZDcmtWVOWU/dm2XDmRBm/qGb+oi1dlw4oMuHMiHN/UMgQrqpUj+IU9ZblR5kedmY5WV6nThr2iJV+XHmQZceJ5+Q+IZtt45T9xFr0MuPMhZceZEGR9WGR9WIVveTjhDvepvGccld5HnypKWGPpxBU8PViJXo5UeZBlR5kee4PiwUHxYi1fLIksJ5Ml9dYQUIRUYKMYrYlqRBkPmYZMuZiFXzlHIfeRPZNOEu9skTuEmvExRpOOxtdBEr0sVxQYrijzsmXMwalzMRf09HFcUGK4o87CervMTU+diH6ei2uJNRa0iWsnwnzM5VNqTlixEr08VxD7nnPL5mLv8zEWvS1cQ+55vxOZg3U52Ilekye58cOpLjU52KcZyw7zEP09L0WsZ5uNTmYY1OZiLXpCPNy6vOGXVX6hD9PSM7jdMgdSr6SYSnVlHByET9LLbco2PLhKrCOEZYHedrcwhXogebna3MPPVuIi/p6Jyefnq3EM/W46hD9NrTVUqdSo8qnOrTlJqW000mt6MRP09EDztJrcRaTWEX9PSxEefpNYHdVhD9NrjfwKVsPKqVas5qWxo1V1WS+oiV6Ijz1d1eAaXV5RF/WPQxA8/TKvKLTKvAQ/WNe0X3afUph4I9DzbitOtk+mBorurGKWAiZvXogefptXlDTanKSav6egB5+m1OUWnVF+kTT9K7ndM4tN0iWrdznDDJFRuZ0oYYCFyvTFiee7+fJqG72WGOSIfrF+IYkCvpcmsNPlyCafrF0n3X0IOznjKq/qDvpOLWST2lw6LkpRxxeIiXK9cMSHT3yBp7f6BNW4uxDEi07+AWnfwsTVuLcSNYaViJX/wDATq4ca7nk/YRLj1BkWnJ/pFp65WItxdiBDp6f6B6euRiaXFhFVf5+PQav48rJ5XKd0p5LwE1N3HpgSadHlFp8eVkmrcWJgyPT48rHp8V+nETS4rJbp9+PU50+PKzCtdKU08l4Is1N3Hox8KGRRv4ZK7rR1p8F6MTVuLBYkiv6eGxj06HBkmlxWTXuGbS+pw76mtqZlcXUJxSiIXH0ghiKAQwAQwEAA9gxPYBJ6sBvaxYFZIYAACwGACAYYAIBgAhgAAAAAh4AgAAAAEMAAQwAAAAAQDABeoDABYAMQADGIBAMAAAAAAAAAAAAMFgAAGwAAAEMAAQAAAAAAagAAAAAQxAAAAAAAAAAAAAAAAhiAABgAYahYDAoQwEQGAAAAIYigFtGACwAYAIBiAA9AABAxiAAesAAQYDABBgAAJoAADlgMAEGAxegAIYAIQwAQhgwExYDAI5wwGAAITGACwQYDABYBghiAWAYaxgAsEAwAWAmjoQHOCDA6ADnJDBDABNIWSmdCAWSGShgAnFMSjgdABzguAYLgNgAsAUU/QYbAOZRQslHbEBzggSSGACyUCihgAslCcFjsO3rEBxkIeSn6HQIDnIiLJR2AHGQuAslcDsNgHOSuAslHbEBzkoWSsdh2xAfUAAGWyAAABDABCexnQpbGBJxABlZIAAAAYAIB4CAAGJAADABAMAEMAAQDABAMQAADAQDABAAAAAAAAAAAAAIBgAgAAAAAAAAAAAAAAAAABgcgMAEADAQAAAAAAAAAIAAAAAAAAAAAAAAAABAAAwGxAAAACAYgAAABAAFAAAwEAxIAAAABAPYAgAAAAAAEAAIAABAAAIAAAAAAQAACBhtABAAAIAABCGAAAAACG9gvQAAAAAAEAAAAIBiABDEAAAAIBiAAAAAQwAQwEAMQwCEAAAAAAAAIAAACgAAIGAAwEAwIEIYAfTAAEbAAAAIYAIBgBzkR5ULIjyo6GBzkR4CzcOU7ADh0ocBZqHA0EBxmocAzUeB2AGeZh9QzMfqaABnmY/UMzHiaAEZ5mPFizK5magFZZlcQzK5jUAMsz/EGZ+pqASMcz/EGZ/iNgBGOZ+oZl8TYARjmXxFmXxNwBGGZfFBmZfQ3AUifMy+gOjI3AUjDNSDMyKAFInzMgzU+BQIUjDNS4CzMikBSJs1P0QZqXApEKRPmpcBZuXApAUibNT4Bmp8CoQpE2bnyhm58CkBSJs3PgLNy5WVAKRNkS4Bm58CoQpEublwDNy4FQCkS5ufAM3PlKgFIlzc+Vizc+UrEKRLkS4Bm58pUMUiTNz5WGRLlZUApEmblwHm5cCoBSJM3LlYOEuBWLAUiXNz5WGblysqGKRJm58oZuXBlQYCkS5uXKwyJ8pVgApEmRLlYZEuVlYCkSZEuVhm58rKwFIkyJcrDIlwZWGApEeRLlDIlyssAUiPIlwYsiXBlgFpEeTLlYZMuVlghSJMmXKxZMuDLRCkR5MuVg4vgywBSIsl8rFkvgy7AMBSIsHwFkvgy0MBSIsHwYZL4FuAYIUiLB8GLD6F2AYCkQ4PgJp8C7AMESkQ4PgDT4FuC4BkotIhww9BYF+C4CyVwFIhwEX5K4CyVwQpEIYF2SuCDIXBCkQ4CLshcEGRHghSIGBdkR4IWRHghSIQLs3HlQZuPBCkQBgX5uPBBm48qFIgwDAucI8qDNx5RSIAL83HlQs1DlQpEAF+bjyoM3HlQpEIi/Nx4IM3HlQpEDDAvzceVDzcOVCkeeGBfm48AzceApEGDYNYF+bjwB048opHn4AX5qPAM3DlQpEGAtp6GahyoM1HghSPPwA9DNQ5UGahyoUjz8AL81DlQZqHKKR54MvzUOVBmafKhSIAPQzVPlQszDlFI89gXujB/pGqMOVCkeeBfmafKLMU+UVIhQi7MU+UMzDlFIhAuzMOAZmHAVYhEX5iHAMxT5RSINoy3MU+UeYp8oqRABcqFNfpDR6fAUiEC3R4cA0enwJSIhF2YhwE7anwFI9kBiDQABgIAAAAAAAAAAAAAAAAAAAAAAAAAABDABDAAEAwAAAAEAwAQDEAAAwEGAAAAAAAAAAAAAAAAAAAAAAAAAAIMBgAhiGAgAYCAAAAAAAAAAAAABDEAAAAAAAAAAACGAAAAAgAAAAAAAAABDEAAAAAAAAAAAgAAAQwABDEAAMAEIYAIBiIAAABAAAIAAAEMAEAAFHqIYgABgEIQwCkAAAAAAAABQAAAAAAAAAAgGIgAAAAQwAQDABAAAAAAAIYAIQwAQAACGABCAYAIYAFIBgAhDABAMQHqCGIqAYCAAGIAAAAAAAAAAAAAAAAAAAAAAAAAAAAAAAAAAAAAAAAAABAADABDEADAQwEA0IAAAAAAAAAAAAAAAAAAAAAAAABAAAAAAAMQAAAACGIBiGHoAgAAAAAAAAAAACAEAFAAxAMBAAAAEAAAUIAGAgAAAAAAEMQAAAAAAAIBiAAAAEAAQAAACAAAQAAAACAAAAoAAAQxAAAAAIAAAAAAAAAAAAAAAAAAAAAAAEAwEAAAAAAAAACAYAIBiAAAAEAAAgGIAAAABiAAABAMQAACxACD1AADSAAABAMQAAAAAAAGwAAAAAAAAAAAAAAAAAAAAAAAAAAAAAAAAAAAAAAAEAwAAAQAMAABDABAAwEAwAQAAAAAAAAeoAAAACGIAABgIAAAAAAAAAAAABAMAEAAAAAAAAAAAAAAAAAhiAYgAAABAMAEAAMQAAAAgAAAAABDEAAAAAAAAIBiIAAABAAAIAAAEMQAAAFAAIBiAAAAAAAQAAAAAAAAAAAAAAAAAAAAAAhiAAAYCAYgAAAAEAAADEAAAAAhgAhDABAAAAAACAPUAATAAAAADiX/EVtGlnHRqqODevVwXr9Wd/jlLKqY2txGNOGW5PBLDDHjt+h8lWpupb5VGKrOaeM1FZaw1t8drwxa1msIZDTjGKjGOSpYOcnsxlwxxawXFBH0cP+JLWUcrR7iKeOGOTrweGrWUUu2rSrGTjCt3dWqOKbxwwTWpnyytpOrJVE3K31YVsNS24YJa3h/Vmk6TdBQuK2Zm3+9isr6RX29F6gfRP/AIg7Pj46k4yxayXHF6jpdu9numqjqyjF7G47T5eMXPKp1oNyjNQhCDS1P01PV9Wl9DWVKTrKq4406UcnLqpZLwxwUVweGAH1P4nZZKln1g9jOpdo2cYZcq8YwxaynsbW0+Zu604V6VVqFWUYvBxj3ZVOGKw2atmzidyyVQjSnKNWEFHLWEVFvHHDKa2LF+rxYo+jh2jZTi5RuaeSli23ga07mhU8FaMtmx8dh8xJU5PKrZDrPJ1ZxpxxWGHRa9S4DyY1aUIUo40VFLXj3pesslYP6LFiq+m0ig8cK9N4PB95DVak9lWm/wD3I+ZxVOWMM0k/h6oYYJtt68fttNYtVZZytXz03HJyVgoRW3BbPR/1QqPo8qOvvx1LF6wTT1qUWvozwKkZptVIRk5vKlB7G/TF+rWrVrCnVUakZ3koLN6lThsX0fV/QUfQ4YhgfP5alBTr1JZWGKSknleuL17OCRrOtLJjCODlHaoxxypeuOGrBL7Cj28AwPFVSdepGEJS1ptzT2vi+CR261dOMKcqlSTklKT9E9i+jf8AQD1wwPKda7zzjl024vvLK4+n2O89WwqSU5VZQeCinkxcn6Y8EB6QHmwuauvOVsprGTVLBppfXr92PSKuU8ubg0tccpLB9WB6IiGdzVpyipVccIuctXskto43VWKyZy77Wru68fouAFoEk7tU4LXKrPHXsSjxxwCF5KpDKi4QSWLbxfvw/uBWBK69VS7sXKC21Hgl9jlXzeHw3i3r4ICwDCVecJZMoLFrVg8cOv8A4FC6UnFSlFN46ksdgFAE+lPKwcVg3tXouL4D0nGrm1k+/oBuBNpmOVkU8rDg9iE71qEXmsXL0T/qBUBhC5U13UvcbuMIuWTq444AbAYq5hk5TWrj6Gav6HdcngpbGBUBjG4Ukmqc0nsx29cDmV5Tjtxw1YsCgDFXNP6pJ4N4BO6pUoRlN4KWLA2Amd/bxjFuT72xYazpXdF497BrantKNwJ9NoP9TXVBK9t4puVTBLU2wKAJZdoWkW1Ksk0sR6fa5OVnUk3hrApEYRvraUnFVo4p4MNNtcF8aOvZrA3Aw022+dE6d1bptOtFNNr2A1AyldW8XhKrFPqLS7bbnoYYY7QNgMdLtsjLz8MnjiDu7ZRUnXppPiwNgMdLttfx6fuGlW3z6ev+IDYRlpVthjn6eH8yB3dsng7injwykBqBlpVt/qKf/cg0q3+fT/7kBqBkrm3eyvT/AO5D0igttemv/cgNAM9IofPp/wDcg0ih86n/ANyA0Azz9H51P/uQZ+j86n/3IDsDjPUfmw/7kGeo/Op/9yIOwOM9S+bD/uQZ6l82H/cgOwOc7S+ZD/uQZ2n8yHuijoDnOU/mQ9wzlPnj7gdAc5yHPH3DOQ54+4HQHOXDnj7hlwf64+4DAWVHmXuGVHmXuAwFlLigylxQDEGK4oMVxAADFcRYoBiDEMUAAGKDH6gACABiDEAAAABAAEAAAAAAAIAABAMQAACYAIYBSAAAAAAAQxAAAGIAACxQDEGIYriAwFlJeosuPMgOgOMuPMvceXHmXuB0Bzlw5l7hlx5l7gdCFlw5o+4ZcOZe4HQhZceZe4ZUX6p/cBgGUn6oMVxAYgxQYp+oAAYgACGACAYgAAGAgAAAQwAQhsQCAAAQDEAAMQBiIA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Pravokotnik 5"/>
          <p:cNvSpPr/>
          <p:nvPr/>
        </p:nvSpPr>
        <p:spPr>
          <a:xfrm>
            <a:off x="6257427" y="-14382"/>
            <a:ext cx="593457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Slika 10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6248" y="1210595"/>
            <a:ext cx="6858000" cy="4436816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369" y="513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014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22</Words>
  <Application>Microsoft Office PowerPoint</Application>
  <PresentationFormat>Širokozaslonsko</PresentationFormat>
  <Paragraphs>14</Paragraphs>
  <Slides>10</Slides>
  <Notes>0</Notes>
  <HiddenSlides>0</HiddenSlides>
  <MMClips>10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ODŠTEVANJE  V SDZ MATEMATIKA, STR. 69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MATEMATIKA,  SDZ, STR.</dc:title>
  <dc:creator>SIO</dc:creator>
  <cp:lastModifiedBy>SIO</cp:lastModifiedBy>
  <cp:revision>13</cp:revision>
  <dcterms:created xsi:type="dcterms:W3CDTF">2020-12-07T11:39:16Z</dcterms:created>
  <dcterms:modified xsi:type="dcterms:W3CDTF">2020-12-07T13:49:16Z</dcterms:modified>
</cp:coreProperties>
</file>