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5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D5B1D8-C50D-4E6B-B016-0A242ED0B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F90355E-F6C2-4304-8D07-C47736293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7B6514C-0036-4086-AAEF-2364DEFA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5174-4595-4139-B7E7-56A9D76AF896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22E7913-374C-4309-BBF7-D30481C0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18B1278-C3BB-4E0E-83C8-42F466693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9BDC-29E4-4474-9318-ABB4A9A8A76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1177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F86A54-2A1E-43BE-8C47-6FCE86C7A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08ADE68-AC12-4E3E-A252-1269B4725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521DBCF-EA16-4A9F-8F9D-774186EF4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5174-4595-4139-B7E7-56A9D76AF896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4E03885-9EE7-4D1B-AD14-6349B2A26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BF57EE7-2C7E-47EA-A822-863F9B25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9BDC-29E4-4474-9318-ABB4A9A8A76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467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5D11D889-AF09-459D-BE92-520E9017E4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DDB26C62-A670-46C2-9871-570FA5034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7C24E86-5B68-43D0-B1F7-DBD5F993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5174-4595-4139-B7E7-56A9D76AF896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58D347E-77F7-4513-A19C-1A382632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534AFDF-C9B7-46CA-94DD-6BB8307F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9BDC-29E4-4474-9318-ABB4A9A8A76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76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BB2F57-7A66-4EA0-BD81-17B54D114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7B40FF0-8E42-464B-A195-B03024668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A6A4705-5C80-477F-A35C-D1C74D11A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5174-4595-4139-B7E7-56A9D76AF896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A4D6E94-1E52-4AE6-AFFD-E60F04F2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B6E5243-9735-4400-93E0-0AA699C4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9BDC-29E4-4474-9318-ABB4A9A8A76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524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A350A-888D-4514-8721-E63E16C1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5C2075B-91FD-4254-8CDA-83D8B94FB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8523B8E-932C-4ECF-BB72-B5F0FEFBA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5174-4595-4139-B7E7-56A9D76AF896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E3DA565-0161-4B2F-A229-D9362B68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6549EDB-0C31-4C27-966B-33639E8D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9BDC-29E4-4474-9318-ABB4A9A8A76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8428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A04500-A102-4BA5-BC95-4DC69569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8D17920-C3A1-45D8-8B4E-395D6F039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9953C4C-C53D-44B3-ABCC-E15AAFD45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BADDB4D-4357-47E7-A30C-9D77AFE77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5174-4595-4139-B7E7-56A9D76AF896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90CC1D73-D22A-469B-8B08-78245BF9A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89E7AE8-E43E-43CE-B3CB-36930376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9BDC-29E4-4474-9318-ABB4A9A8A76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0190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9C8BB4-D63A-41DF-A5D0-140B44968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A47B9B1-9768-4EDF-BA22-7FC5C3F57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6076DC3-A058-468D-85C5-5D263D815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67A070BF-57FF-4885-BAAE-CF27D0FE3C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544179DF-C492-46D7-B90D-581CC7C059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62F7CC30-3DFA-414A-8B65-C7A135134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5174-4595-4139-B7E7-56A9D76AF896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6CCA0996-80B1-49F2-9A66-C93FA9A2F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1FE27721-A45B-4593-889C-DAA8162E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9BDC-29E4-4474-9318-ABB4A9A8A76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4825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E0334A-F689-4350-921B-313D3E080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04BB3EA4-3AC1-4588-8012-C5909757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5174-4595-4139-B7E7-56A9D76AF896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47F894F4-FCC8-461C-8215-DF0BC7231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C3A57C8F-A13B-48AF-AF01-A8B6C268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9BDC-29E4-4474-9318-ABB4A9A8A76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533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70AEA660-242E-4512-94E2-6FE1582BE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5174-4595-4139-B7E7-56A9D76AF896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AB3C7A63-B1B2-411B-BBDD-A89DC6F81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5199C4B7-2C09-41C1-86C6-350C93A4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9BDC-29E4-4474-9318-ABB4A9A8A76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676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B67B30-5931-4E86-8648-A30D2FFA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71A2BD9-3ACD-4B40-B16B-F17F984D5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A18D313-A726-461B-8E22-91B430132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2BC58A2-ACF8-41BF-A34E-ECD408711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5174-4595-4139-B7E7-56A9D76AF896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BEF345D-B4E7-4225-BAA6-99D847773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8A4D24E-7EB8-42E8-9645-6A55EBFA4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9BDC-29E4-4474-9318-ABB4A9A8A76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222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7391A3-E345-4D5C-BD68-1DEDA14D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9839DD81-6AC9-4FB8-BCF6-0C06204BC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3325636-689C-47F0-A2B6-F58B41910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6BBB858-F11C-4805-9C4B-DEA3B7DE7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5174-4595-4139-B7E7-56A9D76AF896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D5D1F76-6FE9-4227-931E-04494299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864CFCA-9500-4461-9BCE-FFCEE713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9BDC-29E4-4474-9318-ABB4A9A8A76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0223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42AC6B19-31BF-4BFA-AB2F-828B2D68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89A6B5B-6E4E-4378-B4D9-484A4648B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2CF8C50-CEB7-4412-AB8D-B2DE51D394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F5174-4595-4139-B7E7-56A9D76AF896}" type="datetimeFigureOut">
              <a:rPr lang="sl-SI" smtClean="0"/>
              <a:t>14. 12. 2020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9AD6990-763F-4470-B58B-B55BDFA80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BFC9441-6D96-4609-B045-79BADA8B4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49BDC-29E4-4474-9318-ABB4A9A8A76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069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m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tmp"/><Relationship Id="rId4" Type="http://schemas.openxmlformats.org/officeDocument/2006/relationships/image" Target="../media/image1.tm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tmp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C526FC-40DA-442C-A609-F09D6CC7BB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BA410C7-6B60-4EBB-8193-EA9FE1AB09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C03FBAF-5917-4B09-ADAB-19EFDA656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1434" cy="7031038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07D5C8FD-E507-4EF2-9107-BDA40B790F2B}"/>
              </a:ext>
            </a:extLst>
          </p:cNvPr>
          <p:cNvSpPr txBox="1"/>
          <p:nvPr/>
        </p:nvSpPr>
        <p:spPr>
          <a:xfrm>
            <a:off x="1908517" y="2655797"/>
            <a:ext cx="8534400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l-SI" sz="7200" dirty="0"/>
              <a:t>OBLIKUJEM IZ PAPIRJA</a:t>
            </a:r>
          </a:p>
        </p:txBody>
      </p:sp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73CE2E69-6B69-47A6-A44D-CDD407E76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603" y="336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C526FC-40DA-442C-A609-F09D6CC7BB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BA410C7-6B60-4EBB-8193-EA9FE1AB09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C03FBAF-5917-4B09-ADAB-19EFDA656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19"/>
            <a:ext cx="12351434" cy="6944519"/>
          </a:xfrm>
          <a:prstGeom prst="rect">
            <a:avLst/>
          </a:prstGeom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7B82ED87-AB8F-474B-B7A6-575878AE6E3B}"/>
              </a:ext>
            </a:extLst>
          </p:cNvPr>
          <p:cNvSpPr/>
          <p:nvPr/>
        </p:nvSpPr>
        <p:spPr>
          <a:xfrm>
            <a:off x="1103979" y="611319"/>
            <a:ext cx="10003732" cy="55488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5965CCD3-4E08-4C1B-981E-67ADB14ED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93579"/>
            <a:ext cx="9144000" cy="4384319"/>
          </a:xfrm>
          <a:prstGeom prst="rect">
            <a:avLst/>
          </a:prstGeom>
        </p:spPr>
      </p:pic>
      <p:sp>
        <p:nvSpPr>
          <p:cNvPr id="12" name="Križec 11">
            <a:extLst>
              <a:ext uri="{FF2B5EF4-FFF2-40B4-BE49-F238E27FC236}">
                <a16:creationId xmlns:a16="http://schemas.microsoft.com/office/drawing/2014/main" id="{406BF6B5-FFB9-4C02-997C-9C9980BC5D1F}"/>
              </a:ext>
            </a:extLst>
          </p:cNvPr>
          <p:cNvSpPr/>
          <p:nvPr/>
        </p:nvSpPr>
        <p:spPr>
          <a:xfrm rot="3125930">
            <a:off x="2406079" y="1518090"/>
            <a:ext cx="1858780" cy="1948722"/>
          </a:xfrm>
          <a:prstGeom prst="plus">
            <a:avLst>
              <a:gd name="adj" fmla="val 43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98AD8708-91EA-4655-9CB4-327934B0A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2092" y="1468745"/>
            <a:ext cx="1707028" cy="169483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07268145-E749-4A74-9F64-BC1EA72C3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203" y="3653002"/>
            <a:ext cx="1707028" cy="169483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FC27EE84-EEC3-4FBA-A75C-6F6DC8B4F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1429" y="3702678"/>
            <a:ext cx="1707028" cy="1694835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6E59F0BE-0992-49A2-A41D-28AA47066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5024" y="2477831"/>
            <a:ext cx="1124207" cy="1124207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ECAA2F61-33F3-477B-A447-15414E288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603" y="4254329"/>
            <a:ext cx="1212193" cy="1212193"/>
          </a:xfrm>
          <a:prstGeom prst="rect">
            <a:avLst/>
          </a:prstGeom>
        </p:spPr>
      </p:pic>
      <p:pic>
        <p:nvPicPr>
          <p:cNvPr id="18" name="Posnet zvok">
            <a:hlinkClick r:id="" action="ppaction://media"/>
            <a:extLst>
              <a:ext uri="{FF2B5EF4-FFF2-40B4-BE49-F238E27FC236}">
                <a16:creationId xmlns:a16="http://schemas.microsoft.com/office/drawing/2014/main" id="{777B36A3-3A33-494C-913A-1F98CB0BE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znamek 1" time="49273.8444"/>
                    <p14:bmk name="Zaznamek 2" time="61327.7515"/>
                    <p14:bmk name="Zaznamek 3" time="71487.6713"/>
                    <p14:bmk name="Zaznamek 4" time="85275.59"/>
                    <p14:bmk name="Zaznamek 5" time="105500.2249"/>
                    <p14:bmk name="Zaznamek 6" time="114747.7613"/>
                  </p14:bmk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320" y="306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6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56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8" bmkName="Zazname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Zazname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18" bmkName="Zazname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Zaznamek 2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18" bmkName="Zazname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Zaznamek 3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MediaBookmark" delay="0">
                        <p:tgtEl>
                          <p14:bmkTgt spid="18" bmkName="Zazname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Zazname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18" bmkName="Zazname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Zaznamek 5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8" bmkName="Zazname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Zaznamek 6"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56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C526FC-40DA-442C-A609-F09D6CC7BB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BA410C7-6B60-4EBB-8193-EA9FE1AB09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C03FBAF-5917-4B09-ADAB-19EFDA656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19"/>
            <a:ext cx="12351434" cy="6944519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02F53E28-55A3-4019-8FE4-81DE756EBCD4}"/>
              </a:ext>
            </a:extLst>
          </p:cNvPr>
          <p:cNvSpPr txBox="1"/>
          <p:nvPr/>
        </p:nvSpPr>
        <p:spPr>
          <a:xfrm>
            <a:off x="722548" y="88853"/>
            <a:ext cx="10906335" cy="65937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sl-SI" sz="7200" dirty="0"/>
          </a:p>
        </p:txBody>
      </p:sp>
      <p:pic>
        <p:nvPicPr>
          <p:cNvPr id="4" name="IZDELOVANJE_IZDELKOV_IZ_PAPIRJA_SKRAJŠANO">
            <a:hlinkClick r:id="" action="ppaction://media"/>
            <a:extLst>
              <a:ext uri="{FF2B5EF4-FFF2-40B4-BE49-F238E27FC236}">
                <a16:creationId xmlns:a16="http://schemas.microsoft.com/office/drawing/2014/main" id="{88927AC7-E7CB-4D92-9CCB-FF252F5FE4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0972" y="323848"/>
            <a:ext cx="10009485" cy="6123781"/>
          </a:xfrm>
          <a:prstGeom prst="rect">
            <a:avLst/>
          </a:prstGeom>
        </p:spPr>
      </p:pic>
      <p:pic>
        <p:nvPicPr>
          <p:cNvPr id="11" name="Posnet zvok">
            <a:hlinkClick r:id="" action="ppaction://media"/>
            <a:extLst>
              <a:ext uri="{FF2B5EF4-FFF2-40B4-BE49-F238E27FC236}">
                <a16:creationId xmlns:a16="http://schemas.microsoft.com/office/drawing/2014/main" id="{C2F6A38B-7AFE-4B29-A70A-36B53ED7CA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046" y="323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1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C526FC-40DA-442C-A609-F09D6CC7BB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BA410C7-6B60-4EBB-8193-EA9FE1AB09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C03FBAF-5917-4B09-ADAB-19EFDA656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19"/>
            <a:ext cx="12351434" cy="6944519"/>
          </a:xfrm>
          <a:prstGeom prst="rect">
            <a:avLst/>
          </a:prstGeom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7B82ED87-AB8F-474B-B7A6-575878AE6E3B}"/>
              </a:ext>
            </a:extLst>
          </p:cNvPr>
          <p:cNvSpPr/>
          <p:nvPr/>
        </p:nvSpPr>
        <p:spPr>
          <a:xfrm>
            <a:off x="689117" y="1430932"/>
            <a:ext cx="5891134" cy="399613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dirty="0"/>
              <a:t>O, KAKO LEPO. </a:t>
            </a:r>
          </a:p>
          <a:p>
            <a:pPr algn="ctr"/>
            <a:r>
              <a:rPr lang="sl-SI" sz="4000" dirty="0"/>
              <a:t>UŽIVAJ V OKRAŠENEM PROSTORU.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AF6EC51-E2EF-4213-8E73-9372EA437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568" y="1165053"/>
            <a:ext cx="4527892" cy="4527892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A74273DE-3308-4657-A65E-373EA355FD62}"/>
              </a:ext>
            </a:extLst>
          </p:cNvPr>
          <p:cNvSpPr/>
          <p:nvPr/>
        </p:nvSpPr>
        <p:spPr>
          <a:xfrm>
            <a:off x="6830666" y="1030288"/>
            <a:ext cx="439564" cy="92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768969F6-0BC0-4B83-B10C-00253909A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083" y="512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7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64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13</Words>
  <Application>Microsoft Office PowerPoint</Application>
  <PresentationFormat>Širokozaslonsko</PresentationFormat>
  <Paragraphs>3</Paragraphs>
  <Slides>4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Marija Zakotnik</dc:creator>
  <cp:lastModifiedBy>Marija Zakotnik</cp:lastModifiedBy>
  <cp:revision>9</cp:revision>
  <dcterms:created xsi:type="dcterms:W3CDTF">2020-12-14T18:35:30Z</dcterms:created>
  <dcterms:modified xsi:type="dcterms:W3CDTF">2020-12-15T08:55:39Z</dcterms:modified>
</cp:coreProperties>
</file>