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A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jca Zakotnik" userId="e27e58e3cc68cb7b" providerId="LiveId" clId="{3E41CBAD-1906-4FC2-A474-AE46D829F2D3}"/>
    <pc:docChg chg="custSel modSld">
      <pc:chgData name="Mojca Zakotnik" userId="e27e58e3cc68cb7b" providerId="LiveId" clId="{3E41CBAD-1906-4FC2-A474-AE46D829F2D3}" dt="2020-12-15T16:43:45.880" v="3"/>
      <pc:docMkLst>
        <pc:docMk/>
      </pc:docMkLst>
      <pc:sldChg chg="delSp modSp mod delAnim modAnim">
        <pc:chgData name="Mojca Zakotnik" userId="e27e58e3cc68cb7b" providerId="LiveId" clId="{3E41CBAD-1906-4FC2-A474-AE46D829F2D3}" dt="2020-12-15T16:43:45.880" v="3"/>
        <pc:sldMkLst>
          <pc:docMk/>
          <pc:sldMk cId="2700929733" sldId="257"/>
        </pc:sldMkLst>
        <pc:picChg chg="del">
          <ac:chgData name="Mojca Zakotnik" userId="e27e58e3cc68cb7b" providerId="LiveId" clId="{3E41CBAD-1906-4FC2-A474-AE46D829F2D3}" dt="2020-12-15T16:42:50.254" v="0" actId="21"/>
          <ac:picMkLst>
            <pc:docMk/>
            <pc:sldMk cId="2700929733" sldId="257"/>
            <ac:picMk id="4" creationId="{7266C0F4-272C-4F1E-A4FB-34290F2E6211}"/>
          </ac:picMkLst>
        </pc:picChg>
        <pc:picChg chg="mod">
          <ac:chgData name="Mojca Zakotnik" userId="e27e58e3cc68cb7b" providerId="LiveId" clId="{3E41CBAD-1906-4FC2-A474-AE46D829F2D3}" dt="2020-12-15T16:43:23.226" v="1" actId="1076"/>
          <ac:picMkLst>
            <pc:docMk/>
            <pc:sldMk cId="2700929733" sldId="257"/>
            <ac:picMk id="8" creationId="{1A832D59-30C7-4803-A5CA-CE59843EEFE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19BC46-7EFF-464B-84BE-3D0446458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5AA2EF4-C906-4189-B9A5-2B2208378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EAC2347-4120-4FFC-AAF0-36F3AC051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2D4A-573E-44AE-A3DB-99C7BEDBD7A4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CF2DB14-2DCC-4FEB-82FC-53B11DE20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76D720-6A56-47F7-9AA6-8650F921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0D8B-06BF-428F-850F-EC385B5542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5961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7E2CDD-6924-4A52-A3CD-478F99241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3758D26-1697-4E6C-BD2E-67CCD59D6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C166FD9-C932-40D3-8F38-EB4B7C6F0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2D4A-573E-44AE-A3DB-99C7BEDBD7A4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574EEA8-EB97-4AC1-8410-4C45DE4C7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B8910E3-97ED-40BF-82B2-0C8A2303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0D8B-06BF-428F-850F-EC385B5542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1362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0E66327-6E22-47CC-842C-41FAABE0D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767E809D-119C-44E8-BD02-1F407D2F2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612705D-53EB-419D-840C-AC4DD2FC5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2D4A-573E-44AE-A3DB-99C7BEDBD7A4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C4FFC46-6D01-49A3-9F69-2E9B3FADE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21A7B13-82D6-4ACB-ACC7-75BF7E5C0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0D8B-06BF-428F-850F-EC385B5542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57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E618BB-A5E9-4DCF-B843-D473B754F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36A2A43-BC59-436A-B9DC-FF887E0A0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831B52F-A3FA-4296-9B10-32FEE4A0A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2D4A-573E-44AE-A3DB-99C7BEDBD7A4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43BCF83-E397-4E74-A157-5BD98BADB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55F1FB7-735D-44D1-BA8D-AD224D915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0D8B-06BF-428F-850F-EC385B5542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984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007592-CEEC-4EC5-ADA8-2E3D2FCF2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573D838-9E9F-455F-84A9-B758A00A7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2765421-B0D1-4FC6-8066-C49B74F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2D4A-573E-44AE-A3DB-99C7BEDBD7A4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1ED5A7F-B02E-45FB-8AD4-9A300605C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3F8750B-7588-432C-801D-0815544A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0D8B-06BF-428F-850F-EC385B5542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33765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FD9B1C-9D22-4966-9B64-3722EB600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DD0179B-62F4-4F61-BDB5-D0ADD27748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5F371A6-737A-4F5B-A81D-92BDCC70E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D5CE1D5-C585-4580-A798-A6BFE75B1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2D4A-573E-44AE-A3DB-99C7BEDBD7A4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9412C79-0D73-459A-B2DF-BF30C90B8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638D95B-B56B-4F43-AC8F-7100C4FE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0D8B-06BF-428F-850F-EC385B5542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724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C0197D-139C-4122-89DE-254C6222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9C5FAF1-8A13-4D45-83D0-9B3B1271E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4F43220-974C-4255-9FB5-08D95229F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C98464FB-E16F-49F4-B5E0-F59ACCF655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E8B19E0-2151-4B1D-97E1-05B073913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2A8A1E05-F926-4E56-9684-CEB7B790B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2D4A-573E-44AE-A3DB-99C7BEDBD7A4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83BF8B07-9914-45BA-930D-C9C18071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15A2BB36-65E8-4E81-900D-9531072D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0D8B-06BF-428F-850F-EC385B5542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2304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A7CED1-17AC-4065-88D2-17EEF56E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2F975ECE-B5E4-49FD-85BB-DD72F493B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2D4A-573E-44AE-A3DB-99C7BEDBD7A4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59E715AD-1067-4A45-9F65-6B3AB45EB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FD3EC4F-0A93-492E-8851-21F0182E4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0D8B-06BF-428F-850F-EC385B5542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442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7E916D21-F4E5-422E-AD1C-0C4C7B578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2D4A-573E-44AE-A3DB-99C7BEDBD7A4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F47044ED-D81C-4A02-8285-DA10A65A0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B1EAC2E-E6AA-48CB-B82E-40A8B0D3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0D8B-06BF-428F-850F-EC385B5542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756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5A5AED-FA75-469D-B593-9510355BB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A32497B-8379-4B67-96EC-71F48AAC0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1EF7179-2CDC-4B3A-8E11-368D261C8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E22D313-837A-444B-B56A-3873C39F2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2D4A-573E-44AE-A3DB-99C7BEDBD7A4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E3DBC15-105F-4667-8FFA-050445BD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051EB56-4290-4BFB-BF45-0B2332FD5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0D8B-06BF-428F-850F-EC385B5542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4942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1758D8-A695-413B-B9D6-898730E61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CFE1615-D888-4C96-83F3-4BD8E175E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F4FB4AF-4C16-48FC-AAAA-3BFAC49F3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CE04C59-D828-4F55-B3D9-B4861E7EA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2D4A-573E-44AE-A3DB-99C7BEDBD7A4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BF042B7-59C7-45F8-BD04-0534FF5B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4D8B051-4558-48C1-9DBE-9CA57216E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0D8B-06BF-428F-850F-EC385B5542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343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56DA67F3-92D0-42C0-A6F7-581FE398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F88D90A-2606-48BC-94F7-6C850E819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4158BE5-3C58-4DF7-9136-BEE50E1DAF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C2D4A-573E-44AE-A3DB-99C7BEDBD7A4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666F863-AE61-45C7-BA04-EC3A8F540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BF75D46-0C79-4A11-AE76-D1626DEA7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70D8B-06BF-428F-850F-EC385B5542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9339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tmp"/><Relationship Id="rId4" Type="http://schemas.openxmlformats.org/officeDocument/2006/relationships/image" Target="../media/image1.tm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tmp"/><Relationship Id="rId5" Type="http://schemas.openxmlformats.org/officeDocument/2006/relationships/image" Target="../media/image2.tmp"/><Relationship Id="rId4" Type="http://schemas.openxmlformats.org/officeDocument/2006/relationships/image" Target="../media/image1.tm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mp"/><Relationship Id="rId3" Type="http://schemas.microsoft.com/office/2007/relationships/media" Target="../media/media4.m4a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media5.m4a"/><Relationship Id="rId11" Type="http://schemas.openxmlformats.org/officeDocument/2006/relationships/image" Target="../media/image7.tmp"/><Relationship Id="rId5" Type="http://schemas.microsoft.com/office/2007/relationships/media" Target="../media/media5.m4a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tmp"/><Relationship Id="rId7" Type="http://schemas.openxmlformats.org/officeDocument/2006/relationships/image" Target="../media/image11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204296-4CA5-456C-8F32-732C57AA80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1CB11DE-10C5-42AE-8D8A-D026461565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88F2AEB-5F90-4EA5-A9D1-9E197A3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534"/>
            <a:ext cx="12323298" cy="695353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1C5A4A4-D7BF-4463-A401-4B4C63D5284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02005" y="1122362"/>
            <a:ext cx="8919287" cy="4613275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B4182566-1191-4750-819E-B781637F16BE}"/>
              </a:ext>
            </a:extLst>
          </p:cNvPr>
          <p:cNvSpPr txBox="1"/>
          <p:nvPr/>
        </p:nvSpPr>
        <p:spPr>
          <a:xfrm>
            <a:off x="307144" y="1643895"/>
            <a:ext cx="115777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sz="6600" dirty="0">
              <a:latin typeface="Franklin Gothic Demi Cond" panose="020B0706030402020204" pitchFamily="34" charset="0"/>
            </a:endParaRPr>
          </a:p>
          <a:p>
            <a:pPr algn="ctr"/>
            <a:r>
              <a:rPr lang="sl-SI" sz="6600" dirty="0">
                <a:latin typeface="Franklin Gothic Demi Cond" panose="020B0706030402020204" pitchFamily="34" charset="0"/>
              </a:rPr>
              <a:t>OBLIKOVANJE OKRASKOV </a:t>
            </a:r>
          </a:p>
          <a:p>
            <a:pPr algn="ctr"/>
            <a:r>
              <a:rPr lang="sl-SI" sz="4400" dirty="0">
                <a:latin typeface="Franklin Gothic Demi Cond" panose="020B0706030402020204" pitchFamily="34" charset="0"/>
              </a:rPr>
              <a:t>IZ SLANEGA TESTA</a:t>
            </a:r>
          </a:p>
          <a:p>
            <a:pPr algn="ctr"/>
            <a:endParaRPr lang="sl-SI" sz="2000" dirty="0">
              <a:latin typeface="Franklin Gothic Demi Cond" panose="020B0706030402020204" pitchFamily="34" charset="0"/>
            </a:endParaRPr>
          </a:p>
          <a:p>
            <a:pPr algn="ctr"/>
            <a:r>
              <a:rPr lang="sl-SI" sz="2000" dirty="0">
                <a:latin typeface="Franklin Gothic Demi Cond" panose="020B0706030402020204" pitchFamily="34" charset="0"/>
              </a:rPr>
              <a:t>ZA POMOČ PRI DELU PROSI ODRASLE</a:t>
            </a:r>
          </a:p>
        </p:txBody>
      </p:sp>
      <p:pic>
        <p:nvPicPr>
          <p:cNvPr id="13" name="Posnet zvok">
            <a:hlinkClick r:id="" action="ppaction://media"/>
            <a:extLst>
              <a:ext uri="{FF2B5EF4-FFF2-40B4-BE49-F238E27FC236}">
                <a16:creationId xmlns:a16="http://schemas.microsoft.com/office/drawing/2014/main" id="{4BD0C688-0BDF-4BC3-91CB-2CD1A8D49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423" y="353824"/>
            <a:ext cx="609600" cy="6096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8DE61D5-E105-4CB9-9020-FE96942C81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5556"/>
            <a:ext cx="4163929" cy="57917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FBDC56E-EEF3-48CB-A537-AAC7B4925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1258" y="6007233"/>
            <a:ext cx="5102040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8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204296-4CA5-456C-8F32-732C57AA80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1CB11DE-10C5-42AE-8D8A-D026461565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88F2AEB-5F90-4EA5-A9D1-9E197A3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12343361" cy="687164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1C5A4A4-D7BF-4463-A401-4B4C63D5284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02005" y="1122362"/>
            <a:ext cx="8919287" cy="4613275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B4182566-1191-4750-819E-B781637F16BE}"/>
              </a:ext>
            </a:extLst>
          </p:cNvPr>
          <p:cNvSpPr txBox="1"/>
          <p:nvPr/>
        </p:nvSpPr>
        <p:spPr>
          <a:xfrm>
            <a:off x="1976919" y="1012953"/>
            <a:ext cx="1157771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l-SI" sz="2400" b="1" i="0" dirty="0">
              <a:solidFill>
                <a:srgbClr val="008000"/>
              </a:solidFill>
              <a:effectLst/>
              <a:latin typeface="Roboto"/>
            </a:endParaRPr>
          </a:p>
          <a:p>
            <a:pPr algn="l"/>
            <a:endParaRPr lang="sl-SI" sz="2400" b="1" dirty="0">
              <a:solidFill>
                <a:srgbClr val="008000"/>
              </a:solidFill>
              <a:latin typeface="Roboto"/>
            </a:endParaRPr>
          </a:p>
          <a:p>
            <a:pPr algn="l"/>
            <a:r>
              <a:rPr lang="sl-SI" sz="2400" b="1" i="0" dirty="0">
                <a:solidFill>
                  <a:srgbClr val="008000"/>
                </a:solidFill>
                <a:effectLst/>
                <a:latin typeface="Roboto"/>
              </a:rPr>
              <a:t>            </a:t>
            </a:r>
            <a:r>
              <a:rPr lang="it-IT" sz="2400" b="1" i="0" dirty="0">
                <a:solidFill>
                  <a:srgbClr val="008000"/>
                </a:solidFill>
                <a:effectLst/>
                <a:latin typeface="Roboto"/>
              </a:rPr>
              <a:t>SESTAVINE ZA PRIPRAVO SLANEGA TESTA</a:t>
            </a:r>
            <a:r>
              <a:rPr lang="sl-SI" sz="2400" dirty="0">
                <a:solidFill>
                  <a:srgbClr val="333333"/>
                </a:solidFill>
                <a:latin typeface="Roboto"/>
              </a:rPr>
              <a:t>:</a:t>
            </a:r>
            <a:endParaRPr lang="it-IT" sz="2400" b="0" i="0" dirty="0">
              <a:solidFill>
                <a:srgbClr val="333333"/>
              </a:solidFill>
              <a:effectLst/>
              <a:latin typeface="Roboto"/>
            </a:endParaRPr>
          </a:p>
          <a:p>
            <a:pPr algn="l"/>
            <a:endParaRPr lang="sl-SI" sz="2400" b="0" i="0" dirty="0">
              <a:solidFill>
                <a:srgbClr val="008000"/>
              </a:solidFill>
              <a:effectLst/>
              <a:latin typeface="Roboto"/>
            </a:endParaRPr>
          </a:p>
          <a:p>
            <a:pPr lvl="1"/>
            <a:r>
              <a:rPr lang="it-IT" sz="2000" b="0" i="0" dirty="0">
                <a:solidFill>
                  <a:srgbClr val="008000"/>
                </a:solidFill>
                <a:effectLst/>
                <a:latin typeface="Roboto"/>
              </a:rPr>
              <a:t>1 SKODELICA MOKE</a:t>
            </a:r>
            <a:endParaRPr lang="it-IT" sz="2000" b="0" i="0" dirty="0">
              <a:solidFill>
                <a:srgbClr val="333333"/>
              </a:solidFill>
              <a:effectLst/>
              <a:latin typeface="Roboto"/>
            </a:endParaRPr>
          </a:p>
          <a:p>
            <a:pPr algn="l"/>
            <a:endParaRPr lang="sl-SI" sz="2000" b="0" i="0" dirty="0">
              <a:solidFill>
                <a:srgbClr val="008000"/>
              </a:solidFill>
              <a:effectLst/>
              <a:latin typeface="Roboto"/>
            </a:endParaRPr>
          </a:p>
          <a:p>
            <a:pPr lvl="1"/>
            <a:r>
              <a:rPr lang="it-IT" sz="2000" b="0" i="0" dirty="0">
                <a:solidFill>
                  <a:srgbClr val="008000"/>
                </a:solidFill>
                <a:effectLst/>
                <a:latin typeface="Roboto"/>
              </a:rPr>
              <a:t>1/2 SKODELIC</a:t>
            </a:r>
            <a:r>
              <a:rPr lang="sl-SI" sz="2000" b="0" i="0" dirty="0">
                <a:solidFill>
                  <a:srgbClr val="008000"/>
                </a:solidFill>
                <a:effectLst/>
                <a:latin typeface="Roboto"/>
              </a:rPr>
              <a:t>E</a:t>
            </a:r>
            <a:r>
              <a:rPr lang="it-IT" sz="2000" b="0" i="0" dirty="0">
                <a:solidFill>
                  <a:srgbClr val="008000"/>
                </a:solidFill>
                <a:effectLst/>
                <a:latin typeface="Roboto"/>
              </a:rPr>
              <a:t> SOLI</a:t>
            </a:r>
            <a:endParaRPr lang="it-IT" sz="2000" b="0" i="0" dirty="0">
              <a:solidFill>
                <a:srgbClr val="333333"/>
              </a:solidFill>
              <a:effectLst/>
              <a:latin typeface="Roboto"/>
            </a:endParaRPr>
          </a:p>
          <a:p>
            <a:pPr algn="l"/>
            <a:endParaRPr lang="sl-SI" sz="2000" b="0" i="0" dirty="0">
              <a:solidFill>
                <a:srgbClr val="008000"/>
              </a:solidFill>
              <a:effectLst/>
              <a:latin typeface="Roboto"/>
            </a:endParaRPr>
          </a:p>
          <a:p>
            <a:pPr lvl="1"/>
            <a:r>
              <a:rPr lang="it-IT" sz="2000" b="0" i="0" dirty="0">
                <a:solidFill>
                  <a:srgbClr val="008000"/>
                </a:solidFill>
                <a:effectLst/>
                <a:latin typeface="Roboto"/>
              </a:rPr>
              <a:t>1/2 SKODELIC</a:t>
            </a:r>
            <a:r>
              <a:rPr lang="sl-SI" sz="2000" b="0" i="0" dirty="0">
                <a:solidFill>
                  <a:srgbClr val="008000"/>
                </a:solidFill>
                <a:effectLst/>
                <a:latin typeface="Roboto"/>
              </a:rPr>
              <a:t>E</a:t>
            </a:r>
            <a:r>
              <a:rPr lang="it-IT" sz="2000" b="0" i="0" dirty="0">
                <a:solidFill>
                  <a:srgbClr val="008000"/>
                </a:solidFill>
                <a:effectLst/>
                <a:latin typeface="Roboto"/>
              </a:rPr>
              <a:t> VODE</a:t>
            </a:r>
            <a:endParaRPr lang="sl-SI" sz="2000" b="0" i="0" dirty="0">
              <a:solidFill>
                <a:srgbClr val="008000"/>
              </a:solidFill>
              <a:effectLst/>
              <a:latin typeface="Roboto"/>
            </a:endParaRPr>
          </a:p>
          <a:p>
            <a:pPr lvl="1"/>
            <a:endParaRPr lang="sl-SI" sz="2000" dirty="0">
              <a:solidFill>
                <a:srgbClr val="008000"/>
              </a:solidFill>
              <a:latin typeface="Roboto"/>
            </a:endParaRPr>
          </a:p>
          <a:p>
            <a:pPr lvl="1"/>
            <a:r>
              <a:rPr lang="sl-SI" sz="2000" b="0" i="0" dirty="0">
                <a:solidFill>
                  <a:srgbClr val="008000"/>
                </a:solidFill>
                <a:effectLst/>
                <a:latin typeface="Roboto"/>
              </a:rPr>
              <a:t>NEKAJ KAPLJIC OLJA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8000"/>
              </a:solidFill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it-IT" sz="2400" b="0" i="0" dirty="0">
              <a:solidFill>
                <a:srgbClr val="333333"/>
              </a:solidFill>
              <a:effectLst/>
              <a:latin typeface="Roboto"/>
            </a:endParaRPr>
          </a:p>
          <a:p>
            <a:pPr algn="ctr"/>
            <a:endParaRPr lang="sl-SI" sz="4400" dirty="0">
              <a:latin typeface="Franklin Gothic Demi Cond" panose="020B070603040202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C5377C9-057A-4D4F-BC2C-27DA3D877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12" y="2807028"/>
            <a:ext cx="3558194" cy="2387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56C47D4-761C-4D9C-A08C-07A1832DC1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5142"/>
            <a:ext cx="4163929" cy="57917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D4C63B-9A0C-4144-BC8B-0527D8AB42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794" y="5972645"/>
            <a:ext cx="5026567" cy="579170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1A832D59-30C7-4803-A5CA-CE59843EE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0736" y="608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2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92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204296-4CA5-456C-8F32-732C57AA80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1CB11DE-10C5-42AE-8D8A-D026461565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88F2AEB-5F90-4EA5-A9D1-9E197A32C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591"/>
            <a:ext cx="12323298" cy="6912590"/>
          </a:xfrm>
          <a:prstGeom prst="rect">
            <a:avLst/>
          </a:prstGeom>
        </p:spPr>
      </p:pic>
      <p:pic>
        <p:nvPicPr>
          <p:cNvPr id="4" name="Slani piškotki - okraski iz slanega testa">
            <a:hlinkClick r:id="" action="ppaction://media"/>
            <a:extLst>
              <a:ext uri="{FF2B5EF4-FFF2-40B4-BE49-F238E27FC236}">
                <a16:creationId xmlns:a16="http://schemas.microsoft.com/office/drawing/2014/main" id="{3594B474-C19C-4B83-AE5B-6A2DBDB32A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7656" y="1006268"/>
            <a:ext cx="9467985" cy="4729369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7803567-AB4C-4862-AAD0-668DA1D2820D}"/>
              </a:ext>
            </a:extLst>
          </p:cNvPr>
          <p:cNvSpPr txBox="1"/>
          <p:nvPr/>
        </p:nvSpPr>
        <p:spPr>
          <a:xfrm>
            <a:off x="2040835" y="1444487"/>
            <a:ext cx="789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5FCF2800-1863-490E-8116-0518DA4E94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1183" y="262442"/>
            <a:ext cx="609600" cy="609600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3C3BB047-2215-4A8A-AB24-BECF03053B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1183" y="868200"/>
            <a:ext cx="609600" cy="6096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2039211-7478-4091-BAD9-FF4025B63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55" y="1006267"/>
            <a:ext cx="9467985" cy="472936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A2E5B07-FDEA-4279-A120-7CA8404A47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0190" y="6004538"/>
            <a:ext cx="5293108" cy="57917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CFB431C-8681-4048-9BB3-2896DE84B5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95561"/>
            <a:ext cx="4163929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7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439"/>
                            </p:stCondLst>
                            <p:childTnLst>
                              <p:par>
                                <p:cTn id="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643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832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204296-4CA5-456C-8F32-732C57AA80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1CB11DE-10C5-42AE-8D8A-D026461565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88F2AEB-5F90-4EA5-A9D1-9E197A32C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572"/>
            <a:ext cx="12343361" cy="689857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1C5A4A4-D7BF-4463-A401-4B4C63D5284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3598" y="1036947"/>
            <a:ext cx="8919287" cy="4613275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B4182566-1191-4750-819E-B781637F16BE}"/>
              </a:ext>
            </a:extLst>
          </p:cNvPr>
          <p:cNvSpPr txBox="1"/>
          <p:nvPr/>
        </p:nvSpPr>
        <p:spPr>
          <a:xfrm>
            <a:off x="1976919" y="1012953"/>
            <a:ext cx="115777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l-SI" sz="2400" b="1" i="0" dirty="0">
              <a:solidFill>
                <a:srgbClr val="008000"/>
              </a:solidFill>
              <a:effectLst/>
              <a:latin typeface="Roboto"/>
            </a:endParaRPr>
          </a:p>
          <a:p>
            <a:pPr algn="l"/>
            <a:endParaRPr lang="sl-SI" sz="2400" b="1" dirty="0">
              <a:solidFill>
                <a:srgbClr val="008000"/>
              </a:solidFill>
              <a:latin typeface="Roboto"/>
            </a:endParaRPr>
          </a:p>
          <a:p>
            <a:pPr algn="l"/>
            <a:r>
              <a:rPr lang="sl-SI" sz="2400" b="1" i="0" dirty="0">
                <a:solidFill>
                  <a:srgbClr val="008000"/>
                </a:solidFill>
                <a:effectLst/>
                <a:latin typeface="Roboto"/>
              </a:rPr>
              <a:t>            </a:t>
            </a:r>
            <a:endParaRPr lang="sl-SI" sz="2400" dirty="0">
              <a:solidFill>
                <a:srgbClr val="008000"/>
              </a:solidFill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it-IT" sz="2400" b="0" i="0" dirty="0">
              <a:solidFill>
                <a:srgbClr val="333333"/>
              </a:solidFill>
              <a:effectLst/>
              <a:latin typeface="Roboto"/>
            </a:endParaRPr>
          </a:p>
          <a:p>
            <a:pPr algn="ctr"/>
            <a:endParaRPr lang="sl-SI" sz="4400" dirty="0">
              <a:latin typeface="Franklin Gothic Demi Cond" panose="020B070603040202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B3BE7E4-8694-4C2F-A5DE-5CD8AC33D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1602">
            <a:off x="1404125" y="1281862"/>
            <a:ext cx="2845567" cy="2831853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679043B9-3721-4FD5-88B7-79B0B6BA4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16" y="3429000"/>
            <a:ext cx="2124793" cy="1771897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EB61F6AC-0B2C-459C-B6C8-D60B80E295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9544">
            <a:off x="5525871" y="2258218"/>
            <a:ext cx="4020111" cy="266737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9ED418A-AADB-4065-8A87-04019D420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3223">
            <a:off x="8438471" y="1078723"/>
            <a:ext cx="1846783" cy="2026815"/>
          </a:xfrm>
          <a:prstGeom prst="rect">
            <a:avLst/>
          </a:prstGeom>
        </p:spPr>
      </p:pic>
      <p:sp>
        <p:nvSpPr>
          <p:cNvPr id="17" name="Pravokotnik 16">
            <a:extLst>
              <a:ext uri="{FF2B5EF4-FFF2-40B4-BE49-F238E27FC236}">
                <a16:creationId xmlns:a16="http://schemas.microsoft.com/office/drawing/2014/main" id="{50F6DE39-DE3F-40AF-9B10-805A42248B79}"/>
              </a:ext>
            </a:extLst>
          </p:cNvPr>
          <p:cNvSpPr/>
          <p:nvPr/>
        </p:nvSpPr>
        <p:spPr>
          <a:xfrm>
            <a:off x="2920039" y="2967335"/>
            <a:ext cx="635193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BRAVO, USPELO TI JE.</a:t>
            </a:r>
          </a:p>
        </p:txBody>
      </p:sp>
      <p:sp>
        <p:nvSpPr>
          <p:cNvPr id="18" name="Pravokotnik 17">
            <a:extLst>
              <a:ext uri="{FF2B5EF4-FFF2-40B4-BE49-F238E27FC236}">
                <a16:creationId xmlns:a16="http://schemas.microsoft.com/office/drawing/2014/main" id="{12B49831-3246-4432-8E1C-4943C38DE3EA}"/>
              </a:ext>
            </a:extLst>
          </p:cNvPr>
          <p:cNvSpPr/>
          <p:nvPr/>
        </p:nvSpPr>
        <p:spPr>
          <a:xfrm>
            <a:off x="0" y="163773"/>
            <a:ext cx="4148919" cy="566168"/>
          </a:xfrm>
          <a:prstGeom prst="rect">
            <a:avLst/>
          </a:prstGeom>
          <a:solidFill>
            <a:srgbClr val="52AB1C"/>
          </a:solidFill>
          <a:ln>
            <a:solidFill>
              <a:srgbClr val="52AB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C76DAF94-9FDE-49EC-9D3F-9867500FDB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1951" y="6016816"/>
            <a:ext cx="5381410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5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39</Words>
  <Application>Microsoft Office PowerPoint</Application>
  <PresentationFormat>Širokozaslonsko</PresentationFormat>
  <Paragraphs>21</Paragraphs>
  <Slides>4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Franklin Gothic Demi Cond</vt:lpstr>
      <vt:lpstr>Roboto</vt:lpstr>
      <vt:lpstr>Officeova tema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Marija Zakotnik</dc:creator>
  <cp:lastModifiedBy>Marija Zakotnik</cp:lastModifiedBy>
  <cp:revision>12</cp:revision>
  <dcterms:created xsi:type="dcterms:W3CDTF">2020-12-15T10:03:01Z</dcterms:created>
  <dcterms:modified xsi:type="dcterms:W3CDTF">2020-12-15T16:44:44Z</dcterms:modified>
</cp:coreProperties>
</file>