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0" r:id="rId4"/>
    <p:sldId id="259" r:id="rId5"/>
    <p:sldId id="258" r:id="rId6"/>
    <p:sldId id="256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F27"/>
    <a:srgbClr val="BB6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7877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312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5403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495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217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251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448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306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09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12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660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89243-40C0-49BC-8FCF-55E69848F93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502E9-6124-49E1-9D6F-6DA832EA99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290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tmp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tm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4.png"/><Relationship Id="rId5" Type="http://schemas.microsoft.com/office/2007/relationships/media" Target="../media/media3.m4a"/><Relationship Id="rId10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openxmlformats.org/officeDocument/2006/relationships/image" Target="../media/image2.tm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microsoft.com/office/2007/relationships/media" Target="../media/media11.m4a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tm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tm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tmp"/><Relationship Id="rId11" Type="http://schemas.openxmlformats.org/officeDocument/2006/relationships/image" Target="../media/image14.tmp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7.tmp"/><Relationship Id="rId4" Type="http://schemas.openxmlformats.org/officeDocument/2006/relationships/image" Target="../media/image1.png"/><Relationship Id="rId9" Type="http://schemas.openxmlformats.org/officeDocument/2006/relationships/image" Target="../media/image16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tmp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20.tmp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tm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tmp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tmp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tm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8410" y="427495"/>
            <a:ext cx="609600" cy="6096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8410" y="427495"/>
            <a:ext cx="609600" cy="609600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bmkLst>
                    <p14:bmk name="Zaznamek 1" time="1889.9967"/>
                    <p14:bmk name="Zaznamek 2" time="3509.9959"/>
                    <p14:bmk name="Zaznamek 3" time="4599.992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010" y="559155"/>
            <a:ext cx="609600" cy="609600"/>
          </a:xfrm>
          <a:prstGeom prst="rect">
            <a:avLst/>
          </a:prstGeom>
        </p:spPr>
      </p:pic>
      <p:pic>
        <p:nvPicPr>
          <p:cNvPr id="11" name="Slika 10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5116" cy="689619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21733" y="1168755"/>
            <a:ext cx="7906929" cy="1325563"/>
          </a:xfrm>
          <a:solidFill>
            <a:srgbClr val="BB6D1C"/>
          </a:solidFill>
          <a:ln w="219075" cmpd="tri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/>
          <a:lstStyle/>
          <a:p>
            <a:pPr algn="ctr"/>
            <a:r>
              <a:rPr lang="sl-SI" b="1" dirty="0" smtClean="0"/>
              <a:t>NAJPREJ, POTEM, NAZADNJE</a:t>
            </a:r>
            <a:endParaRPr lang="sl-SI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5340996" y="2783765"/>
            <a:ext cx="1713124" cy="89009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0881" y="2746208"/>
            <a:ext cx="1944793" cy="975445"/>
          </a:xfrm>
          <a:prstGeom prst="rect">
            <a:avLst/>
          </a:prstGeom>
        </p:spPr>
      </p:pic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42" y="2789238"/>
            <a:ext cx="2038635" cy="905001"/>
          </a:xfrm>
          <a:prstGeom prst="rect">
            <a:avLst/>
          </a:prstGeom>
        </p:spPr>
      </p:pic>
      <p:pic>
        <p:nvPicPr>
          <p:cNvPr id="8" name="Slika 7" descr="Obrezovanje zaslona 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55" y="4472874"/>
            <a:ext cx="758284" cy="1084158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4389216" y="3826543"/>
            <a:ext cx="397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POTREBUJEŠ  SDZ ZA SLOVENŠČINO </a:t>
            </a:r>
          </a:p>
          <a:p>
            <a:pPr algn="ctr"/>
            <a:r>
              <a:rPr lang="sl-SI" dirty="0" smtClean="0"/>
              <a:t>2. DEL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4400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10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101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239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1" restart="whenNotActive" fill="hold" evtFilter="cancelBubble" nodeType="interactiveSeq">
                    <p:stCondLst>
                      <p:cond evt="onMediaBookmark" delay="0">
                        <p:tgtEl>
                          <p14:bmkTgt spid="12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Zaznamek 1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MediaBookmark" delay="0">
                        <p:tgtEl>
                          <p14:bmkTgt spid="12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Zaznamek 2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MediaBookmark" delay="0">
                        <p:tgtEl>
                          <p14:bmkTgt spid="12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Zazname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1466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10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101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239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1466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118" y="723106"/>
            <a:ext cx="609600" cy="6096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668" y="1081088"/>
            <a:ext cx="609600" cy="609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4170" y="-12787"/>
            <a:ext cx="12400339" cy="687078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4" name="Označba mesta vsebine 13" descr="File:Ambigram Say Yes radial pattern rainbow color - rotation animation.gif  - Wikipedia"/>
          <p:cNvPicPr>
            <a:picLocks noGrp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04" y="1385888"/>
            <a:ext cx="2200992" cy="251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lika 14" descr="File:Ambigram Say Yes radial pattern rainbow color - rotation animation.gif  - Wikipedi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403" y="3435393"/>
            <a:ext cx="154305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lika 15" descr="File:Ambigram Say Yes radial pattern rainbow color - rotation animation.gif  - Wikipedi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653" y="1027906"/>
            <a:ext cx="2435786" cy="267401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avokotnik 12"/>
          <p:cNvSpPr/>
          <p:nvPr/>
        </p:nvSpPr>
        <p:spPr>
          <a:xfrm>
            <a:off x="4212738" y="1891804"/>
            <a:ext cx="3946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UŽIVAJ!</a:t>
            </a:r>
            <a:endParaRPr lang="sl-SI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529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9169.984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94027"/>
            <a:ext cx="609600" cy="6096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121" y="-6394"/>
            <a:ext cx="12394242" cy="687078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6" name="Označba mesta vsebine 5" descr="Obrezovanje zaslona 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37" y="2208634"/>
            <a:ext cx="1929977" cy="2210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Slika 6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92" y="2208634"/>
            <a:ext cx="1925213" cy="2174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lika 7" descr="Obrezovanje zaslona 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83" y="2171573"/>
            <a:ext cx="1817755" cy="2174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937" y="883071"/>
            <a:ext cx="1944793" cy="97544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8336" y="925748"/>
            <a:ext cx="1713125" cy="89009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1883" y="925748"/>
            <a:ext cx="2042337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5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8700.2255"/>
                    <p14:bmk name="Zaznamek 2" time="14740.7123"/>
                    <p14:bmk name="Zaznamek 3" time="17921.8525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725865"/>
            <a:ext cx="609600" cy="6096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121" y="0"/>
            <a:ext cx="12394242" cy="687078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786" y="1951847"/>
            <a:ext cx="1724715" cy="2131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856" y="884322"/>
            <a:ext cx="2042337" cy="902286"/>
          </a:xfrm>
          <a:prstGeom prst="rect">
            <a:avLst/>
          </a:prstGeom>
        </p:spPr>
      </p:pic>
      <p:pic>
        <p:nvPicPr>
          <p:cNvPr id="4" name="Označba mesta vsebine 3" descr="Obrezovanje zaslona 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75" y="1961011"/>
            <a:ext cx="1756793" cy="2131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6834" y="837174"/>
            <a:ext cx="1713124" cy="89009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888" y="751822"/>
            <a:ext cx="1944793" cy="975445"/>
          </a:xfrm>
          <a:prstGeom prst="rect">
            <a:avLst/>
          </a:prstGeom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88" y="1951847"/>
            <a:ext cx="1825820" cy="2149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87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41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2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Zazname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2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Zazname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2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Zaznamek 3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41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6699.9937"/>
                    <p14:bmk name="Zaznamek 2" time="9849.985699999999"/>
                    <p14:bmk name="Zaznamek 3" time="15819.97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309" y="241515"/>
            <a:ext cx="609600" cy="6096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121" y="-6394"/>
            <a:ext cx="12394242" cy="6870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353" y="1172114"/>
            <a:ext cx="1713124" cy="89009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1172114"/>
            <a:ext cx="2042337" cy="90228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86557" y="-238801"/>
            <a:ext cx="10515600" cy="132556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4" name="Označba mesta vsebine 3" descr="Obrezovanje zaslona 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407490"/>
            <a:ext cx="1442154" cy="1738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53" y="2407490"/>
            <a:ext cx="1562557" cy="1738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0" y="2407490"/>
            <a:ext cx="1508310" cy="1738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3838" y="1086762"/>
            <a:ext cx="1944793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9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11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Zazname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Zaznamek 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Zaznamek 2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11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5613.1938"/>
                    <p14:bmk name="Zaznamek 2" time="8709.995999999999"/>
                    <p14:bmk name="Zaznamek 3" time="12459.9803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499" y="852728"/>
            <a:ext cx="609600" cy="6096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505" y="-256674"/>
            <a:ext cx="12528884" cy="73312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44" y="2214518"/>
            <a:ext cx="1634282" cy="18803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1616" y="1042251"/>
            <a:ext cx="2042337" cy="902286"/>
          </a:xfrm>
          <a:prstGeom prst="rect">
            <a:avLst/>
          </a:prstGeom>
        </p:spPr>
      </p:pic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59" y="2198386"/>
            <a:ext cx="1762370" cy="19126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8426" y="1054444"/>
            <a:ext cx="1713124" cy="890093"/>
          </a:xfrm>
          <a:prstGeom prst="rect">
            <a:avLst/>
          </a:prstGeom>
        </p:spPr>
      </p:pic>
      <p:pic>
        <p:nvPicPr>
          <p:cNvPr id="4" name="Označba mesta vsebine 3" descr="Obrezovanje zaslona 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12" y="2177047"/>
            <a:ext cx="1683832" cy="19553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6932" y="1045601"/>
            <a:ext cx="1944793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6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746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znamek 1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znamek 2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znamek 3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746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211" y="919226"/>
            <a:ext cx="609600" cy="6096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121" y="-6394"/>
            <a:ext cx="12394242" cy="6870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4824" y="2126676"/>
            <a:ext cx="2072464" cy="2072464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Slika 6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11" y="954762"/>
            <a:ext cx="1943371" cy="971686"/>
          </a:xfrm>
          <a:prstGeom prst="rect">
            <a:avLst/>
          </a:prstGeom>
        </p:spPr>
      </p:pic>
      <p:pic>
        <p:nvPicPr>
          <p:cNvPr id="8" name="Slika 7" descr="Obrezovanje zaslona 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42" y="2126676"/>
            <a:ext cx="1714739" cy="885949"/>
          </a:xfrm>
          <a:prstGeom prst="rect">
            <a:avLst/>
          </a:prstGeom>
        </p:spPr>
      </p:pic>
      <p:pic>
        <p:nvPicPr>
          <p:cNvPr id="9" name="Slika 8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887" y="3162908"/>
            <a:ext cx="203863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8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700" y="418306"/>
            <a:ext cx="609600" cy="609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170" y="-6394"/>
            <a:ext cx="12400339" cy="687078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Označba mesta vsebine 8" descr="Obrezovanje zaslona 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54" y="907696"/>
            <a:ext cx="6888200" cy="33698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5337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953" y="459960"/>
            <a:ext cx="609600" cy="609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170" y="-6394"/>
            <a:ext cx="12400339" cy="687078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" name="Označba mesta vsebine 9" descr="Obrezovanje zaslona 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75" y="1069560"/>
            <a:ext cx="7911041" cy="33019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440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668" y="1081088"/>
            <a:ext cx="609600" cy="609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608886" cy="687078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376" y="1301111"/>
            <a:ext cx="3125571" cy="1509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Označba mesta vsebine 9" descr="Obrezovanje zaslona 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47" y="1290638"/>
            <a:ext cx="5055366" cy="23095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Leva puščica 10"/>
          <p:cNvSpPr/>
          <p:nvPr/>
        </p:nvSpPr>
        <p:spPr>
          <a:xfrm>
            <a:off x="2975705" y="2519684"/>
            <a:ext cx="6866021" cy="223321"/>
          </a:xfrm>
          <a:prstGeom prst="leftArrow">
            <a:avLst/>
          </a:prstGeom>
          <a:solidFill>
            <a:srgbClr val="F07F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295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15</Words>
  <Application>Microsoft Office PowerPoint</Application>
  <PresentationFormat>Širokozaslonsko</PresentationFormat>
  <Paragraphs>5</Paragraphs>
  <Slides>10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NAJPREJ, POTEM, NAZADNJE</vt:lpstr>
      <vt:lpstr>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SIO</dc:creator>
  <cp:lastModifiedBy>SIO</cp:lastModifiedBy>
  <cp:revision>19</cp:revision>
  <dcterms:created xsi:type="dcterms:W3CDTF">2021-01-03T19:57:03Z</dcterms:created>
  <dcterms:modified xsi:type="dcterms:W3CDTF">2021-01-04T10:34:31Z</dcterms:modified>
</cp:coreProperties>
</file>