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05EEC-BABA-4250-8007-80A38B4D69AB}" v="1" dt="2020-11-24T09:25:57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6.tm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2B5BF5-B2C7-4BBF-B4B7-012D6030D7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Jaz imam goslice</a:t>
            </a:r>
            <a:br>
              <a:rPr lang="sl-SI" dirty="0"/>
            </a:br>
            <a:r>
              <a:rPr lang="sl-SI" sz="4000" dirty="0"/>
              <a:t>j. kuhar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D47D918-C562-44E9-9271-A7BEA713D9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l-SI" sz="2800" dirty="0"/>
              <a:t>GLASBENA UMETNOST, 1.R.</a:t>
            </a:r>
          </a:p>
        </p:txBody>
      </p:sp>
    </p:spTree>
    <p:extLst>
      <p:ext uri="{BB962C8B-B14F-4D97-AF65-F5344CB8AC3E}">
        <p14:creationId xmlns:p14="http://schemas.microsoft.com/office/powerpoint/2010/main" val="15882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5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37EF116-6E3A-4019-BB2B-3638697F7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4964" y="4726975"/>
            <a:ext cx="9732773" cy="951573"/>
          </a:xfrm>
        </p:spPr>
        <p:txBody>
          <a:bodyPr>
            <a:normAutofit/>
          </a:bodyPr>
          <a:lstStyle/>
          <a:p>
            <a:r>
              <a:rPr lang="sl-SI" sz="4000" dirty="0"/>
              <a:t>Ponovimo znane pesmi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41BD68C-89D0-48A4-B94D-6C960FDEE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588071"/>
            <a:ext cx="9517450" cy="357426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32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PESMICE - mi smo skupina PIKAPOLONICE in to je naša spletna stran">
            <a:extLst>
              <a:ext uri="{FF2B5EF4-FFF2-40B4-BE49-F238E27FC236}">
                <a16:creationId xmlns:a16="http://schemas.microsoft.com/office/drawing/2014/main" id="{BC8A028E-247F-4F48-9CD1-8BFB936E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952" y="867183"/>
            <a:ext cx="2747076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E30D8BF-4DF4-4557-862F-9024959C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867" y="1042349"/>
            <a:ext cx="2962656" cy="22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lisička by godi (@godi) | Galerija - Slo-Foto.net">
            <a:extLst>
              <a:ext uri="{FF2B5EF4-FFF2-40B4-BE49-F238E27FC236}">
                <a16:creationId xmlns:a16="http://schemas.microsoft.com/office/drawing/2014/main" id="{EFA1A51E-E1F7-41AF-AA2B-45D228A5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2" t="7834" r="14262" b="6190"/>
          <a:stretch>
            <a:fillRect/>
          </a:stretch>
        </p:blipFill>
        <p:spPr bwMode="auto">
          <a:xfrm>
            <a:off x="8424807" y="867183"/>
            <a:ext cx="2615851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oom_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952" y="4581504"/>
            <a:ext cx="2092415" cy="1242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0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69"/>
    </mc:Choice>
    <mc:Fallback xmlns="">
      <p:transition spd="slow" advTm="17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FEA5EE-5568-4538-B7B1-A603E2BB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499422"/>
            <a:ext cx="7705725" cy="1371600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>SI MOGOČE PREPOZNAL-A INSTRUMENT, </a:t>
            </a:r>
            <a:b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>KI JE IGRAL TO NEŽNO GLASBO?</a:t>
            </a:r>
            <a:b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endParaRPr lang="sl-SI" dirty="0"/>
          </a:p>
        </p:txBody>
      </p:sp>
      <p:pic>
        <p:nvPicPr>
          <p:cNvPr id="3" name="Picture 2" descr="Unikatoy violina (25204), 42 cm | mimovrste=)">
            <a:extLst>
              <a:ext uri="{FF2B5EF4-FFF2-40B4-BE49-F238E27FC236}">
                <a16:creationId xmlns:a16="http://schemas.microsoft.com/office/drawing/2014/main" id="{90EC1BAF-08DA-42ED-B8AC-3426D4D80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85653"/>
            <a:ext cx="428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CDA698C-2593-42D7-ABF4-2EF70E5E0AA2}"/>
              </a:ext>
            </a:extLst>
          </p:cNvPr>
          <p:cNvSpPr txBox="1"/>
          <p:nvPr/>
        </p:nvSpPr>
        <p:spPr>
          <a:xfrm>
            <a:off x="3028951" y="4986932"/>
            <a:ext cx="568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Poslušaj posnetek: </a:t>
            </a:r>
          </a:p>
          <a:p>
            <a:r>
              <a:rPr lang="sl-SI" dirty="0" smtClean="0"/>
              <a:t>        JULES </a:t>
            </a:r>
            <a:r>
              <a:rPr lang="sl-SI" dirty="0"/>
              <a:t>MASSENET</a:t>
            </a:r>
            <a:r>
              <a:rPr lang="sl-SI" dirty="0" smtClean="0"/>
              <a:t>:</a:t>
            </a:r>
          </a:p>
          <a:p>
            <a:r>
              <a:rPr lang="sl-SI" dirty="0" smtClean="0"/>
              <a:t>                            MEDITATION</a:t>
            </a:r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5DAC62F-6E63-4F6C-9EF9-77DFB136C9CC}"/>
              </a:ext>
            </a:extLst>
          </p:cNvPr>
          <p:cNvSpPr txBox="1"/>
          <p:nvPr/>
        </p:nvSpPr>
        <p:spPr>
          <a:xfrm>
            <a:off x="4810125" y="5391150"/>
            <a:ext cx="3124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10" name="massenet_meditacija_iz_opere_thais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3125" y="4800600"/>
            <a:ext cx="609600" cy="609600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" y="8804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9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7"/>
    </mc:Choice>
    <mc:Fallback xmlns="">
      <p:transition spd="slow" advTm="4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5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8D2F98-868C-4AB8-A4E7-4C298476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> </a:t>
            </a:r>
            <a:r>
              <a:rPr kumimoji="0" lang="sl-SI" altLang="sl-SI" sz="4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>GOSLICE</a:t>
            </a:r>
            <a:r>
              <a:rPr kumimoji="0" lang="sl-SI" alt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  <a:t/>
            </a:r>
            <a:b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-18"/>
                <a:ea typeface="+mn-ea"/>
                <a:cs typeface="+mn-cs"/>
              </a:rPr>
            </a:br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E636F5B-7B4F-464D-A206-85D42F5FB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515" y="2801749"/>
            <a:ext cx="3846909" cy="287756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6D4CFDE-4EE0-4339-923E-905D285AD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917" y="2801749"/>
            <a:ext cx="3845906" cy="2877561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715" y="866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7"/>
    </mc:Choice>
    <mc:Fallback xmlns="">
      <p:transition spd="slow" advTm="2790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423C2F-FFDD-4F4C-89FA-490F1CC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62" y="275228"/>
            <a:ext cx="10058400" cy="1371600"/>
          </a:xfrm>
        </p:spPr>
        <p:txBody>
          <a:bodyPr/>
          <a:lstStyle/>
          <a:p>
            <a:pPr algn="ctr"/>
            <a:r>
              <a:rPr lang="sl-SI" dirty="0"/>
              <a:t>JAZ IMAM PA GOSLICE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535B851-A4EE-4058-827C-B7B8F6A6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66" y="1475378"/>
            <a:ext cx="4316342" cy="4907705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567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4"/>
    </mc:Choice>
    <mc:Fallback xmlns="">
      <p:transition spd="slow" advTm="302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4">
            <a:extLst>
              <a:ext uri="{FF2B5EF4-FFF2-40B4-BE49-F238E27FC236}">
                <a16:creationId xmlns:a16="http://schemas.microsoft.com/office/drawing/2014/main" id="{EA198AE2-6381-4554-978E-21A62998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357188" y="1714500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1C439755-AF84-409F-8DEE-A88EC91E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857250" y="1714500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3F1AEB2-0531-4F61-AECE-DC64F12BC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7429500" y="4857750"/>
            <a:ext cx="39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190769E4-46A4-4DA9-91F4-045B6A10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2714625" y="1714500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2F9AC38C-7DBF-41EA-9EC5-C8DD2B82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2071688" y="2000250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3C08F268-8E82-4F09-832D-9EC17ED5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1428750" y="2286000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623AB2A4-6552-4555-BE0E-9E10F175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3286125" y="1714500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7847D96C-CE48-410C-80D4-E432146C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4000500" y="2143125"/>
            <a:ext cx="39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43625D09-1B7A-4EBE-B532-2B4A53C71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6429375" y="1500188"/>
            <a:ext cx="33178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A18799C1-082B-4B7B-9606-D064F901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5857875" y="1500188"/>
            <a:ext cx="33178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6F8F29D8-1204-45FF-BE41-79E85C59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5286375" y="1500188"/>
            <a:ext cx="33178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>
            <a:extLst>
              <a:ext uri="{FF2B5EF4-FFF2-40B4-BE49-F238E27FC236}">
                <a16:creationId xmlns:a16="http://schemas.microsoft.com/office/drawing/2014/main" id="{5913648D-69B8-444C-8CA8-791A91D0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4643438" y="1500188"/>
            <a:ext cx="3317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CC53D75A-76B2-4DD8-B9C0-701187B5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8215313" y="4857750"/>
            <a:ext cx="3984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6357CF0E-A910-4518-9A01-62A48B1A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8143875" y="2143125"/>
            <a:ext cx="39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A30DB8CE-66EB-4439-A43D-0DA1D583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7286625" y="1571625"/>
            <a:ext cx="39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0B5AA388-3878-4DAF-8CAD-4472DEC5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2643188" y="4429125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896BD3CA-1843-4574-805D-AF365359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2071688" y="4214813"/>
            <a:ext cx="3317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E2DF710C-58CF-46B2-AEB9-EC30E7BE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1428750" y="4714875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ED9C42DF-8E98-40EA-B200-4916288D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857250" y="4143375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669BB8CC-7D6D-4A1C-9852-537199F7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357188" y="4143375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>
            <a:extLst>
              <a:ext uri="{FF2B5EF4-FFF2-40B4-BE49-F238E27FC236}">
                <a16:creationId xmlns:a16="http://schemas.microsoft.com/office/drawing/2014/main" id="{620445FC-51AB-408B-AE4E-9DD4DEE8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3286125" y="4572000"/>
            <a:ext cx="265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id="{DEDDF4DB-99F9-4D75-A789-225A0333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3571875" y="4786313"/>
            <a:ext cx="265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F75A50D8-7E4A-46F0-AF0E-CAFBEFD3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4857750" y="4714875"/>
            <a:ext cx="3317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>
            <a:extLst>
              <a:ext uri="{FF2B5EF4-FFF2-40B4-BE49-F238E27FC236}">
                <a16:creationId xmlns:a16="http://schemas.microsoft.com/office/drawing/2014/main" id="{9C5883F1-EFAF-4C19-A210-7CC5D1E2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5357813" y="4714875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926ABC5E-8647-4426-8F5A-40989926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5929313" y="4714875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8C3CF099-CAE9-4976-87BC-57AA1B6E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6643688" y="3857625"/>
            <a:ext cx="3317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">
            <a:extLst>
              <a:ext uri="{FF2B5EF4-FFF2-40B4-BE49-F238E27FC236}">
                <a16:creationId xmlns:a16="http://schemas.microsoft.com/office/drawing/2014/main" id="{C9C27B8F-7E97-42A6-9677-9F15E577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2186" r="23351" b="7983"/>
          <a:stretch>
            <a:fillRect/>
          </a:stretch>
        </p:blipFill>
        <p:spPr bwMode="auto">
          <a:xfrm>
            <a:off x="4143375" y="4857750"/>
            <a:ext cx="39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Slika 85">
            <a:extLst>
              <a:ext uri="{FF2B5EF4-FFF2-40B4-BE49-F238E27FC236}">
                <a16:creationId xmlns:a16="http://schemas.microsoft.com/office/drawing/2014/main" id="{27ADF3B3-A7C0-4359-AE7F-8BAFA0713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038" y="446088"/>
            <a:ext cx="10166882" cy="736599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0325" y="529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0"/>
    </mc:Choice>
    <mc:Fallback xmlns="">
      <p:transition spd="slow" advTm="405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499" x="8621713" y="4402138"/>
          <p14:tracePt t="6426" x="8585200" y="4383088"/>
          <p14:tracePt t="6434" x="8512175" y="4319588"/>
          <p14:tracePt t="6442" x="8393113" y="4200525"/>
          <p14:tracePt t="6450" x="8293100" y="4100513"/>
          <p14:tracePt t="6458" x="8191500" y="4008438"/>
          <p14:tracePt t="6466" x="8091488" y="3954463"/>
          <p14:tracePt t="6475" x="8008938" y="3898900"/>
          <p14:tracePt t="6482" x="7908925" y="3825875"/>
          <p14:tracePt t="6490" x="7808913" y="3752850"/>
          <p14:tracePt t="6499" x="7743825" y="3716338"/>
          <p14:tracePt t="6506" x="7662863" y="3679825"/>
          <p14:tracePt t="6515" x="7607300" y="3643313"/>
          <p14:tracePt t="6522" x="7589838" y="3633788"/>
          <p14:tracePt t="6531" x="7553325" y="3597275"/>
          <p14:tracePt t="6538" x="7543800" y="3597275"/>
          <p14:tracePt t="6546" x="7497763" y="3570288"/>
          <p14:tracePt t="6554" x="7470775" y="3560763"/>
          <p14:tracePt t="6563" x="7443788" y="3533775"/>
          <p14:tracePt t="6570" x="7407275" y="3533775"/>
          <p14:tracePt t="6580" x="7351713" y="3497263"/>
          <p14:tracePt t="6586" x="7269163" y="3479800"/>
          <p14:tracePt t="6595" x="7215188" y="3460750"/>
          <p14:tracePt t="6602" x="7150100" y="3451225"/>
          <p14:tracePt t="6610" x="7096125" y="3424238"/>
          <p14:tracePt t="6618" x="6996113" y="3397250"/>
          <p14:tracePt t="6626" x="6904038" y="3370263"/>
          <p14:tracePt t="6634" x="6840538" y="3351213"/>
          <p14:tracePt t="6642" x="6757988" y="3324225"/>
          <p14:tracePt t="6650" x="6675438" y="3297238"/>
          <p14:tracePt t="6658" x="6621463" y="3268663"/>
          <p14:tracePt t="6666" x="6557963" y="3268663"/>
          <p14:tracePt t="6674" x="6521450" y="3251200"/>
          <p14:tracePt t="6682" x="6456363" y="3232150"/>
          <p14:tracePt t="6690" x="6373813" y="3205163"/>
          <p14:tracePt t="6699" x="6300788" y="3205163"/>
          <p14:tracePt t="6706" x="6227763" y="3205163"/>
          <p14:tracePt t="6713" x="6137275" y="3205163"/>
          <p14:tracePt t="6723" x="6027738" y="3205163"/>
          <p14:tracePt t="6729" x="5808663" y="3205163"/>
          <p14:tracePt t="6738" x="5643563" y="3205163"/>
          <p14:tracePt t="6747" x="5443538" y="3205163"/>
          <p14:tracePt t="6754" x="5241925" y="3232150"/>
          <p14:tracePt t="6763" x="4968875" y="3251200"/>
          <p14:tracePt t="6770" x="4575175" y="3297238"/>
          <p14:tracePt t="6780" x="4156075" y="3314700"/>
          <p14:tracePt t="6786" x="3698875" y="3360738"/>
          <p14:tracePt t="6794" x="3141663" y="3360738"/>
          <p14:tracePt t="6802" x="2620963" y="3360738"/>
          <p14:tracePt t="6810" x="2173288" y="3360738"/>
          <p14:tracePt t="6818" x="1725613" y="3360738"/>
          <p14:tracePt t="6826" x="1314450" y="3360738"/>
          <p14:tracePt t="6834" x="1014413" y="3360738"/>
          <p14:tracePt t="6842" x="684213" y="3360738"/>
          <p14:tracePt t="6850" x="457200" y="3360738"/>
          <p14:tracePt t="6858" x="274638" y="3360738"/>
          <p14:tracePt t="6873" x="0" y="3360738"/>
          <p14:tracePt t="7338" x="36513" y="2813050"/>
          <p14:tracePt t="7347" x="92075" y="2784475"/>
          <p14:tracePt t="7354" x="136525" y="2757488"/>
          <p14:tracePt t="7364" x="182563" y="2720975"/>
          <p14:tracePt t="7370" x="201613" y="2711450"/>
          <p14:tracePt t="7380" x="238125" y="2684463"/>
          <p14:tracePt t="7386" x="255588" y="2667000"/>
          <p14:tracePt t="7395" x="255588" y="2647950"/>
          <p14:tracePt t="7402" x="255588" y="2638425"/>
          <p14:tracePt t="7410" x="274638" y="2620963"/>
          <p14:tracePt t="7418" x="274638" y="2611438"/>
          <p14:tracePt t="7426" x="282575" y="2593975"/>
          <p14:tracePt t="7434" x="282575" y="2584450"/>
          <p14:tracePt t="7442" x="301625" y="2565400"/>
          <p14:tracePt t="7458" x="311150" y="2557463"/>
          <p14:tracePt t="7594" x="311150" y="2547938"/>
          <p14:tracePt t="7714" x="311150" y="2538413"/>
          <p14:tracePt t="7914" x="311150" y="2520950"/>
          <p14:tracePt t="7922" x="311150" y="2511425"/>
          <p14:tracePt t="7930" x="311150" y="2501900"/>
          <p14:tracePt t="7947" x="347663" y="2474913"/>
          <p14:tracePt t="7954" x="355600" y="2474913"/>
          <p14:tracePt t="7963" x="384175" y="2455863"/>
          <p14:tracePt t="7970" x="401638" y="2447925"/>
          <p14:tracePt t="7986" x="474663" y="2447925"/>
          <p14:tracePt t="7994" x="566738" y="2447925"/>
          <p14:tracePt t="8002" x="676275" y="2447925"/>
          <p14:tracePt t="8010" x="766763" y="2447925"/>
          <p14:tracePt t="8018" x="876300" y="2438400"/>
          <p14:tracePt t="8026" x="977900" y="2419350"/>
          <p14:tracePt t="8034" x="1014413" y="2411413"/>
          <p14:tracePt t="8042" x="1058863" y="2401888"/>
          <p14:tracePt t="8050" x="1068388" y="2392363"/>
          <p14:tracePt t="8538" x="1068388" y="2401888"/>
          <p14:tracePt t="8546" x="1068388" y="2419350"/>
          <p14:tracePt t="8554" x="1068388" y="2474913"/>
          <p14:tracePt t="8562" x="1077913" y="2520950"/>
          <p14:tracePt t="8570" x="1104900" y="2574925"/>
          <p14:tracePt t="8580" x="1123950" y="2620963"/>
          <p14:tracePt t="8586" x="1131888" y="2638425"/>
          <p14:tracePt t="8594" x="1131888" y="2674938"/>
          <p14:tracePt t="8602" x="1168400" y="2703513"/>
          <p14:tracePt t="8610" x="1168400" y="2720975"/>
          <p14:tracePt t="8618" x="1187450" y="2740025"/>
          <p14:tracePt t="8626" x="1187450" y="2747963"/>
          <p14:tracePt t="8634" x="1196975" y="2757488"/>
          <p14:tracePt t="8642" x="1196975" y="2776538"/>
          <p14:tracePt t="8658" x="1196975" y="2794000"/>
          <p14:tracePt t="8666" x="1214438" y="2830513"/>
          <p14:tracePt t="8674" x="1214438" y="2840038"/>
          <p14:tracePt t="8682" x="1223963" y="2867025"/>
          <p14:tracePt t="8690" x="1223963" y="2876550"/>
          <p14:tracePt t="8698" x="1223963" y="2886075"/>
          <p14:tracePt t="8706" x="1241425" y="2903538"/>
          <p14:tracePt t="8715" x="1241425" y="2913063"/>
          <p14:tracePt t="8722" x="1241425" y="2930525"/>
          <p14:tracePt t="8730" x="1250950" y="2959100"/>
          <p14:tracePt t="8738" x="1260475" y="2976563"/>
          <p14:tracePt t="8747" x="1277938" y="2995613"/>
          <p14:tracePt t="8754" x="1277938" y="3032125"/>
          <p14:tracePt t="8763" x="1296988" y="3049588"/>
          <p14:tracePt t="8770" x="1306513" y="3059113"/>
          <p14:tracePt t="8907" x="1314450" y="3059113"/>
          <p14:tracePt t="8922" x="1323975" y="3059113"/>
          <p14:tracePt t="9066" x="1350963" y="3059113"/>
          <p14:tracePt t="9074" x="1379538" y="3059113"/>
          <p14:tracePt t="9082" x="1433513" y="3059113"/>
          <p14:tracePt t="9090" x="1489075" y="3059113"/>
          <p14:tracePt t="9098" x="1562100" y="3059113"/>
          <p14:tracePt t="9106" x="1606550" y="3059113"/>
          <p14:tracePt t="9114" x="1671638" y="3059113"/>
          <p14:tracePt t="9122" x="1725613" y="3059113"/>
          <p14:tracePt t="9130" x="1771650" y="3059113"/>
          <p14:tracePt t="9138" x="1827213" y="3059113"/>
          <p14:tracePt t="9147" x="1854200" y="3059113"/>
          <p14:tracePt t="9154" x="1881188" y="3059113"/>
          <p14:tracePt t="9164" x="1890713" y="3059113"/>
          <p14:tracePt t="9170" x="1900238" y="3059113"/>
          <p14:tracePt t="9178" x="1917700" y="3049588"/>
          <p14:tracePt t="9194" x="1917700" y="3041650"/>
          <p14:tracePt t="9202" x="1917700" y="3032125"/>
          <p14:tracePt t="9210" x="1917700" y="3022600"/>
          <p14:tracePt t="9218" x="1917700" y="3013075"/>
          <p14:tracePt t="9234" x="1917700" y="2995613"/>
          <p14:tracePt t="9266" x="1927225" y="2986088"/>
          <p14:tracePt t="9274" x="1927225" y="2976563"/>
          <p14:tracePt t="9290" x="1936750" y="2968625"/>
          <p14:tracePt t="9322" x="1936750" y="2959100"/>
          <p14:tracePt t="9378" x="1954213" y="2959100"/>
          <p14:tracePt t="9402" x="1963738" y="2959100"/>
          <p14:tracePt t="9442" x="1973263" y="2959100"/>
          <p14:tracePt t="9450" x="1981200" y="2959100"/>
          <p14:tracePt t="9538" x="2000250" y="2940050"/>
          <p14:tracePt t="9554" x="2009775" y="2930525"/>
          <p14:tracePt t="9563" x="2027238" y="2913063"/>
          <p14:tracePt t="9570" x="2046288" y="2903538"/>
          <p14:tracePt t="9579" x="2063750" y="2886075"/>
          <p14:tracePt t="9586" x="2090738" y="2876550"/>
          <p14:tracePt t="9595" x="2136775" y="2857500"/>
          <p14:tracePt t="9602" x="2236788" y="2813050"/>
          <p14:tracePt t="9610" x="2328863" y="2803525"/>
          <p14:tracePt t="9618" x="2428875" y="2747963"/>
          <p14:tracePt t="9626" x="2501900" y="2720975"/>
          <p14:tracePt t="9634" x="2566988" y="2693988"/>
          <p14:tracePt t="9642" x="2630488" y="2667000"/>
          <p14:tracePt t="9650" x="2657475" y="2638425"/>
          <p14:tracePt t="9658" x="2684463" y="2620963"/>
          <p14:tracePt t="9690" x="2684463" y="2611438"/>
          <p14:tracePt t="9698" x="2684463" y="2601913"/>
          <p14:tracePt t="9826" x="2684463" y="2584450"/>
          <p14:tracePt t="9834" x="2684463" y="2574925"/>
          <p14:tracePt t="9850" x="2684463" y="2565400"/>
          <p14:tracePt t="10018" x="2684463" y="2557463"/>
          <p14:tracePt t="10034" x="2693988" y="2557463"/>
          <p14:tracePt t="10042" x="2703513" y="2557463"/>
          <p14:tracePt t="10050" x="2730500" y="2547938"/>
          <p14:tracePt t="10058" x="2757488" y="2547938"/>
          <p14:tracePt t="10066" x="2794000" y="2520950"/>
          <p14:tracePt t="10074" x="2830513" y="2520950"/>
          <p14:tracePt t="10082" x="2932113" y="2520950"/>
          <p14:tracePt t="10090" x="3005138" y="2511425"/>
          <p14:tracePt t="10098" x="3068638" y="2484438"/>
          <p14:tracePt t="10106" x="3132138" y="2474913"/>
          <p14:tracePt t="10113" x="3195638" y="2447925"/>
          <p14:tracePt t="10122" x="3224213" y="2447925"/>
          <p14:tracePt t="10130" x="3241675" y="2447925"/>
          <p14:tracePt t="10250" x="3251200" y="2438400"/>
          <p14:tracePt t="10258" x="3260725" y="2438400"/>
          <p14:tracePt t="10266" x="3270250" y="2438400"/>
          <p14:tracePt t="10274" x="3278188" y="2428875"/>
          <p14:tracePt t="10498" x="3287713" y="2419350"/>
          <p14:tracePt t="10522" x="3297238" y="2419350"/>
          <p14:tracePt t="10530" x="3306763" y="2419350"/>
          <p14:tracePt t="10554" x="3314700" y="2419350"/>
          <p14:tracePt t="10563" x="3333750" y="2419350"/>
          <p14:tracePt t="10570" x="3351213" y="2447925"/>
          <p14:tracePt t="10579" x="3387725" y="2484438"/>
          <p14:tracePt t="10586" x="3416300" y="2511425"/>
          <p14:tracePt t="10594" x="3460750" y="2574925"/>
          <p14:tracePt t="10603" x="3497263" y="2638425"/>
          <p14:tracePt t="10610" x="3552825" y="2720975"/>
          <p14:tracePt t="10618" x="3570288" y="2767013"/>
          <p14:tracePt t="10627" x="3606800" y="2813050"/>
          <p14:tracePt t="10634" x="3635375" y="2857500"/>
          <p14:tracePt t="10642" x="3643313" y="2876550"/>
          <p14:tracePt t="10650" x="3662363" y="2913063"/>
          <p14:tracePt t="10658" x="3671888" y="2930525"/>
          <p14:tracePt t="10666" x="3689350" y="2949575"/>
          <p14:tracePt t="10674" x="3698875" y="2968625"/>
          <p14:tracePt t="10683" x="3708400" y="2976563"/>
          <p14:tracePt t="10690" x="3725863" y="2995613"/>
          <p14:tracePt t="10699" x="3735388" y="3005138"/>
          <p14:tracePt t="10706" x="3752850" y="3022600"/>
          <p14:tracePt t="10722" x="3781425" y="3049588"/>
          <p14:tracePt t="10730" x="3817938" y="3049588"/>
          <p14:tracePt t="10738" x="3835400" y="3078163"/>
          <p14:tracePt t="10746" x="3854450" y="3086100"/>
          <p14:tracePt t="10754" x="3871913" y="3105150"/>
          <p14:tracePt t="10763" x="3881438" y="3114675"/>
          <p14:tracePt t="10778" x="3898900" y="3122613"/>
          <p14:tracePt t="10786" x="3908425" y="3132138"/>
          <p14:tracePt t="10794" x="3927475" y="3151188"/>
          <p14:tracePt t="10802" x="3927475" y="3159125"/>
          <p14:tracePt t="10810" x="3935413" y="3178175"/>
          <p14:tracePt t="10818" x="3954463" y="3195638"/>
          <p14:tracePt t="10826" x="3954463" y="3224213"/>
          <p14:tracePt t="10834" x="3981450" y="3241675"/>
          <p14:tracePt t="10842" x="4000500" y="3268663"/>
          <p14:tracePt t="10850" x="4017963" y="3278188"/>
          <p14:tracePt t="10917" x="4037013" y="3278188"/>
          <p14:tracePt t="10946" x="4044950" y="3278188"/>
          <p14:tracePt t="11266" x="4073525" y="3278188"/>
          <p14:tracePt t="11274" x="4110038" y="3241675"/>
          <p14:tracePt t="11282" x="4110038" y="3224213"/>
          <p14:tracePt t="11290" x="4127500" y="3195638"/>
          <p14:tracePt t="11298" x="4137025" y="3151188"/>
          <p14:tracePt t="11306" x="4164013" y="3086100"/>
          <p14:tracePt t="11313" x="4164013" y="3032125"/>
          <p14:tracePt t="11322" x="4173538" y="2976563"/>
          <p14:tracePt t="11330" x="4200525" y="2913063"/>
          <p14:tracePt t="11338" x="4210050" y="2820988"/>
          <p14:tracePt t="11347" x="4256088" y="2720975"/>
          <p14:tracePt t="11354" x="4292600" y="2638425"/>
          <p14:tracePt t="11364" x="4319588" y="2593975"/>
          <p14:tracePt t="11370" x="4329113" y="2557463"/>
          <p14:tracePt t="11380" x="4356100" y="2492375"/>
          <p14:tracePt t="11386" x="4365625" y="2455863"/>
          <p14:tracePt t="11394" x="4383088" y="2419350"/>
          <p14:tracePt t="11402" x="4392613" y="2382838"/>
          <p14:tracePt t="11410" x="4411663" y="2346325"/>
          <p14:tracePt t="11418" x="4419600" y="2328863"/>
          <p14:tracePt t="11426" x="4429125" y="2292350"/>
          <p14:tracePt t="11434" x="4429125" y="2282825"/>
          <p14:tracePt t="11442" x="4429125" y="2273300"/>
          <p14:tracePt t="11450" x="4438650" y="2265363"/>
          <p14:tracePt t="11482" x="4456113" y="2265363"/>
          <p14:tracePt t="11490" x="4465638" y="2255838"/>
          <p14:tracePt t="11530" x="4475163" y="2246313"/>
          <p14:tracePt t="11546" x="4475163" y="2228850"/>
          <p14:tracePt t="11554" x="4475163" y="2219325"/>
          <p14:tracePt t="11563" x="4484688" y="2200275"/>
          <p14:tracePt t="11570" x="4492625" y="2192338"/>
          <p14:tracePt t="11580" x="4492625" y="2182813"/>
          <p14:tracePt t="11586" x="4492625" y="2173288"/>
          <p14:tracePt t="11595" x="4502150" y="2163763"/>
          <p14:tracePt t="11602" x="4502150" y="2155825"/>
          <p14:tracePt t="11618" x="4511675" y="2136775"/>
          <p14:tracePt t="11634" x="4529138" y="2136775"/>
          <p14:tracePt t="11642" x="4538663" y="2127250"/>
          <p14:tracePt t="11650" x="4557713" y="2127250"/>
          <p14:tracePt t="11658" x="4565650" y="2127250"/>
          <p14:tracePt t="11666" x="4584700" y="2127250"/>
          <p14:tracePt t="11682" x="4594225" y="2127250"/>
          <p14:tracePt t="11690" x="4602163" y="2127250"/>
          <p14:tracePt t="11698" x="4611688" y="2127250"/>
          <p14:tracePt t="11890" x="4630738" y="2127250"/>
          <p14:tracePt t="11932" x="4638675" y="2127250"/>
          <p14:tracePt t="11954" x="4657725" y="2127250"/>
          <p14:tracePt t="11963" x="4667250" y="2119313"/>
          <p14:tracePt t="11979" x="4675188" y="2119313"/>
          <p14:tracePt t="11986" x="4684713" y="2119313"/>
          <p14:tracePt t="11995" x="4711700" y="2119313"/>
          <p14:tracePt t="12002" x="4757738" y="2119313"/>
          <p14:tracePt t="12010" x="4821238" y="2119313"/>
          <p14:tracePt t="12018" x="4932363" y="2119313"/>
          <p14:tracePt t="12026" x="5159375" y="2119313"/>
          <p14:tracePt t="12034" x="5334000" y="2119313"/>
          <p14:tracePt t="12042" x="5461000" y="2119313"/>
          <p14:tracePt t="12051" x="5626100" y="2119313"/>
          <p14:tracePt t="12058" x="5716588" y="2119313"/>
          <p14:tracePt t="12066" x="5781675" y="2119313"/>
          <p14:tracePt t="12074" x="5808663" y="2119313"/>
          <p14:tracePt t="12178" x="5799138" y="2119313"/>
          <p14:tracePt t="12187" x="5789613" y="2119313"/>
          <p14:tracePt t="12194" x="5781675" y="2119313"/>
          <p14:tracePt t="12202" x="5762625" y="2127250"/>
          <p14:tracePt t="12210" x="5762625" y="2136775"/>
          <p14:tracePt t="12227" x="5753100" y="2146300"/>
          <p14:tracePt t="12266" x="5745163" y="2146300"/>
          <p14:tracePt t="12274" x="5726113" y="2146300"/>
          <p14:tracePt t="12282" x="5699125" y="2146300"/>
          <p14:tracePt t="12291" x="5670550" y="2146300"/>
          <p14:tracePt t="12298" x="5634038" y="2146300"/>
          <p14:tracePt t="12306" x="5607050" y="2146300"/>
          <p14:tracePt t="12314" x="5580063" y="2146300"/>
          <p14:tracePt t="12322" x="5553075" y="2146300"/>
          <p14:tracePt t="12330" x="5524500" y="2146300"/>
          <p14:tracePt t="12339" x="5487988" y="2146300"/>
          <p14:tracePt t="12354" x="5480050" y="2146300"/>
          <p14:tracePt t="12579" x="5507038" y="2146300"/>
          <p14:tracePt t="12586" x="5534025" y="2136775"/>
          <p14:tracePt t="12596" x="5597525" y="2119313"/>
          <p14:tracePt t="12602" x="5616575" y="2119313"/>
          <p14:tracePt t="12609" x="5653088" y="2119313"/>
          <p14:tracePt t="12618" x="5699125" y="2119313"/>
          <p14:tracePt t="12626" x="5726113" y="2119313"/>
          <p14:tracePt t="12634" x="5753100" y="2119313"/>
          <p14:tracePt t="12642" x="5781675" y="2119313"/>
          <p14:tracePt t="12650" x="5799138" y="2119313"/>
          <p14:tracePt t="12658" x="5818188" y="2119313"/>
          <p14:tracePt t="12666" x="5826125" y="2119313"/>
          <p14:tracePt t="12754" x="5835650" y="2119313"/>
          <p14:tracePt t="12770" x="5854700" y="2119313"/>
          <p14:tracePt t="12779" x="5872163" y="2119313"/>
          <p14:tracePt t="12786" x="5881688" y="2119313"/>
          <p14:tracePt t="12794" x="5918200" y="2119313"/>
          <p14:tracePt t="12802" x="5945188" y="2119313"/>
          <p14:tracePt t="12810" x="5964238" y="2119313"/>
          <p14:tracePt t="12818" x="5972175" y="2119313"/>
          <p14:tracePt t="12826" x="5981700" y="2119313"/>
          <p14:tracePt t="12922" x="5991225" y="2119313"/>
          <p14:tracePt t="12970" x="6008688" y="2119313"/>
          <p14:tracePt t="12979" x="6018213" y="2119313"/>
          <p14:tracePt t="12986" x="6037263" y="2119313"/>
          <p14:tracePt t="12995" x="6054725" y="2119313"/>
          <p14:tracePt t="13002" x="6073775" y="2119313"/>
          <p14:tracePt t="13010" x="6146800" y="2136775"/>
          <p14:tracePt t="13018" x="6219825" y="2155825"/>
          <p14:tracePt t="13026" x="6292850" y="2155825"/>
          <p14:tracePt t="13034" x="6356350" y="2173288"/>
          <p14:tracePt t="13042" x="6392863" y="2173288"/>
          <p14:tracePt t="13050" x="6456363" y="2192338"/>
          <p14:tracePt t="13058" x="6483350" y="2192338"/>
          <p14:tracePt t="13066" x="6492875" y="2192338"/>
          <p14:tracePt t="13074" x="6502400" y="2192338"/>
          <p14:tracePt t="13098" x="6511925" y="2192338"/>
          <p14:tracePt t="13379" x="6529388" y="2192338"/>
          <p14:tracePt t="13395" x="6538913" y="2192338"/>
          <p14:tracePt t="13402" x="6565900" y="2192338"/>
          <p14:tracePt t="13410" x="6630988" y="2192338"/>
          <p14:tracePt t="13418" x="6748463" y="2192338"/>
          <p14:tracePt t="13426" x="6858000" y="2209800"/>
          <p14:tracePt t="13434" x="6986588" y="2228850"/>
          <p14:tracePt t="13442" x="7113588" y="2228850"/>
          <p14:tracePt t="13450" x="7223125" y="2255838"/>
          <p14:tracePt t="13458" x="7334250" y="2255838"/>
          <p14:tracePt t="13466" x="7415213" y="2255838"/>
          <p14:tracePt t="13474" x="7488238" y="2255838"/>
          <p14:tracePt t="13482" x="7561263" y="2255838"/>
          <p14:tracePt t="13490" x="7616825" y="2255838"/>
          <p14:tracePt t="13498" x="7653338" y="2255838"/>
          <p14:tracePt t="13506" x="7699375" y="2255838"/>
          <p14:tracePt t="13514" x="7716838" y="2255838"/>
          <p14:tracePt t="13722" x="7707313" y="2255838"/>
          <p14:tracePt t="13730" x="7689850" y="2255838"/>
          <p14:tracePt t="13738" x="7670800" y="2255838"/>
          <p14:tracePt t="13747" x="7653338" y="2255838"/>
          <p14:tracePt t="13754" x="7643813" y="2255838"/>
          <p14:tracePt t="13764" x="7616825" y="2273300"/>
          <p14:tracePt t="13779" x="7607300" y="2282825"/>
          <p14:tracePt t="13786" x="7589838" y="2301875"/>
          <p14:tracePt t="13842" x="7580313" y="2301875"/>
          <p14:tracePt t="13890" x="7570788" y="2301875"/>
          <p14:tracePt t="14258" x="7580313" y="2301875"/>
          <p14:tracePt t="14266" x="7597775" y="2301875"/>
          <p14:tracePt t="14274" x="7616825" y="2301875"/>
          <p14:tracePt t="14282" x="7643813" y="2301875"/>
          <p14:tracePt t="14290" x="7670800" y="2309813"/>
          <p14:tracePt t="14298" x="7735888" y="2346325"/>
          <p14:tracePt t="14306" x="7780338" y="2374900"/>
          <p14:tracePt t="14313" x="7881938" y="2428875"/>
          <p14:tracePt t="14322" x="7945438" y="2465388"/>
          <p14:tracePt t="14330" x="8008938" y="2501900"/>
          <p14:tracePt t="14338" x="8072438" y="2557463"/>
          <p14:tracePt t="14346" x="8154988" y="2611438"/>
          <p14:tracePt t="14354" x="8191500" y="2620963"/>
          <p14:tracePt t="14363" x="8228013" y="2657475"/>
          <p14:tracePt t="14370" x="8256588" y="2674938"/>
          <p14:tracePt t="14378" x="8293100" y="2703513"/>
          <p14:tracePt t="14530" x="8301038" y="2711450"/>
          <p14:tracePt t="14538" x="8301038" y="2730500"/>
          <p14:tracePt t="14546" x="8310563" y="2747963"/>
          <p14:tracePt t="14554" x="8310563" y="2794000"/>
          <p14:tracePt t="14563" x="8329613" y="2830513"/>
          <p14:tracePt t="14570" x="8337550" y="2849563"/>
          <p14:tracePt t="14579" x="8356600" y="2894013"/>
          <p14:tracePt t="14586" x="8366125" y="2913063"/>
          <p14:tracePt t="14594" x="8374063" y="2922588"/>
          <p14:tracePt t="14610" x="8383588" y="2930525"/>
          <p14:tracePt t="14746" x="8393113" y="2940050"/>
          <p14:tracePt t="14763" x="8402638" y="2940050"/>
          <p14:tracePt t="14779" x="8410575" y="2940050"/>
          <p14:tracePt t="14874" x="8420100" y="2930525"/>
          <p14:tracePt t="14882" x="8420100" y="2922588"/>
          <p14:tracePt t="15154" x="8393113" y="2922588"/>
          <p14:tracePt t="15163" x="8356600" y="2922588"/>
          <p14:tracePt t="15170" x="8293100" y="2922588"/>
          <p14:tracePt t="15179" x="8191500" y="2940050"/>
          <p14:tracePt t="15186" x="8101013" y="2968625"/>
          <p14:tracePt t="15194" x="7981950" y="3013075"/>
          <p14:tracePt t="15202" x="7616825" y="3068638"/>
          <p14:tracePt t="15210" x="7315200" y="3151188"/>
          <p14:tracePt t="15218" x="6940550" y="3287713"/>
          <p14:tracePt t="15226" x="6565900" y="3397250"/>
          <p14:tracePt t="15234" x="6164263" y="3487738"/>
          <p14:tracePt t="15242" x="5781675" y="3616325"/>
          <p14:tracePt t="15250" x="5414963" y="3706813"/>
          <p14:tracePt t="15258" x="5078413" y="3789363"/>
          <p14:tracePt t="15266" x="4757738" y="3844925"/>
          <p14:tracePt t="15274" x="4484688" y="3862388"/>
          <p14:tracePt t="15282" x="4164013" y="3927475"/>
          <p14:tracePt t="15290" x="3798888" y="3990975"/>
          <p14:tracePt t="15298" x="3452813" y="4037013"/>
          <p14:tracePt t="15306" x="3122613" y="4090988"/>
          <p14:tracePt t="15313" x="2794000" y="4173538"/>
          <p14:tracePt t="15322" x="2557463" y="4264025"/>
          <p14:tracePt t="15330" x="2392363" y="4310063"/>
          <p14:tracePt t="15338" x="2200275" y="4373563"/>
          <p14:tracePt t="15346" x="2046288" y="4465638"/>
          <p14:tracePt t="15354" x="1927225" y="4511675"/>
          <p14:tracePt t="15364" x="1835150" y="4538663"/>
          <p14:tracePt t="15370" x="1771650" y="4548188"/>
          <p14:tracePt t="15380" x="1754188" y="4548188"/>
          <p14:tracePt t="15394" x="1735138" y="4548188"/>
          <p14:tracePt t="15402" x="1708150" y="4548188"/>
          <p14:tracePt t="15410" x="1698625" y="4548188"/>
          <p14:tracePt t="15426" x="1681163" y="4548188"/>
          <p14:tracePt t="15434" x="1671638" y="4548188"/>
          <p14:tracePt t="15450" x="1652588" y="4548188"/>
          <p14:tracePt t="15466" x="1644650" y="4548188"/>
          <p14:tracePt t="15482" x="1635125" y="4548188"/>
          <p14:tracePt t="15490" x="1616075" y="4548188"/>
          <p14:tracePt t="15498" x="1598613" y="4548188"/>
          <p14:tracePt t="15506" x="1552575" y="4556125"/>
          <p14:tracePt t="15514" x="1489075" y="4592638"/>
          <p14:tracePt t="15522" x="1423988" y="4621213"/>
          <p14:tracePt t="15530" x="1333500" y="4657725"/>
          <p14:tracePt t="15538" x="1250950" y="4702175"/>
          <p14:tracePt t="15548" x="1150938" y="4738688"/>
          <p14:tracePt t="15554" x="1050925" y="4784725"/>
          <p14:tracePt t="15563" x="1014413" y="4794250"/>
          <p14:tracePt t="15570" x="995363" y="4811713"/>
          <p14:tracePt t="15580" x="985838" y="4811713"/>
          <p14:tracePt t="15602" x="968375" y="4811713"/>
          <p14:tracePt t="15618" x="958850" y="4811713"/>
          <p14:tracePt t="15626" x="941388" y="4811713"/>
          <p14:tracePt t="15642" x="912813" y="4811713"/>
          <p14:tracePt t="15650" x="904875" y="4811713"/>
          <p14:tracePt t="15658" x="876300" y="4811713"/>
          <p14:tracePt t="15666" x="839788" y="4811713"/>
          <p14:tracePt t="15674" x="822325" y="4811713"/>
          <p14:tracePt t="15682" x="776288" y="4811713"/>
          <p14:tracePt t="15690" x="739775" y="4811713"/>
          <p14:tracePt t="15698" x="712788" y="4811713"/>
          <p14:tracePt t="15706" x="684213" y="4811713"/>
          <p14:tracePt t="15713" x="647700" y="4811713"/>
          <p14:tracePt t="15722" x="611188" y="4811713"/>
          <p14:tracePt t="15730" x="593725" y="4811713"/>
          <p14:tracePt t="15738" x="584200" y="4811713"/>
          <p14:tracePt t="15747" x="557213" y="4811713"/>
          <p14:tracePt t="15754" x="538163" y="4811713"/>
          <p14:tracePt t="15764" x="530225" y="4811713"/>
          <p14:tracePt t="15826" x="530225" y="4803775"/>
          <p14:tracePt t="15834" x="530225" y="4794250"/>
          <p14:tracePt t="15842" x="530225" y="4784725"/>
          <p14:tracePt t="15850" x="530225" y="4767263"/>
          <p14:tracePt t="15858" x="530225" y="4757738"/>
          <p14:tracePt t="15866" x="530225" y="4748213"/>
          <p14:tracePt t="15890" x="530225" y="4730750"/>
          <p14:tracePt t="15954" x="538163" y="4721225"/>
          <p14:tracePt t="15962" x="547688" y="4721225"/>
          <p14:tracePt t="15970" x="566738" y="4711700"/>
          <p14:tracePt t="15978" x="584200" y="4702175"/>
          <p14:tracePt t="15986" x="593725" y="4694238"/>
          <p14:tracePt t="15994" x="630238" y="4684713"/>
          <p14:tracePt t="16002" x="639763" y="4684713"/>
          <p14:tracePt t="16010" x="676275" y="4684713"/>
          <p14:tracePt t="16018" x="684213" y="4684713"/>
          <p14:tracePt t="16026" x="703263" y="4665663"/>
          <p14:tracePt t="16042" x="720725" y="4665663"/>
          <p14:tracePt t="16050" x="730250" y="4665663"/>
          <p14:tracePt t="16058" x="749300" y="4665663"/>
          <p14:tracePt t="16066" x="766763" y="4665663"/>
          <p14:tracePt t="16074" x="785813" y="4665663"/>
          <p14:tracePt t="16082" x="803275" y="4657725"/>
          <p14:tracePt t="16090" x="831850" y="4657725"/>
          <p14:tracePt t="16098" x="849313" y="4657725"/>
          <p14:tracePt t="16106" x="868363" y="4657725"/>
          <p14:tracePt t="16113" x="895350" y="4648200"/>
          <p14:tracePt t="16122" x="912813" y="4638675"/>
          <p14:tracePt t="16130" x="931863" y="4629150"/>
          <p14:tracePt t="16138" x="949325" y="4629150"/>
          <p14:tracePt t="16146" x="968375" y="4611688"/>
          <p14:tracePt t="16154" x="977900" y="4611688"/>
          <p14:tracePt t="16163" x="995363" y="4602163"/>
          <p14:tracePt t="16170" x="1014413" y="4592638"/>
          <p14:tracePt t="16178" x="1022350" y="4584700"/>
          <p14:tracePt t="16186" x="1031875" y="4575175"/>
          <p14:tracePt t="16410" x="1041400" y="4565650"/>
          <p14:tracePt t="16434" x="1068388" y="4575175"/>
          <p14:tracePt t="16442" x="1087438" y="4611688"/>
          <p14:tracePt t="16450" x="1104900" y="4648200"/>
          <p14:tracePt t="16458" x="1141413" y="4721225"/>
          <p14:tracePt t="16466" x="1196975" y="4830763"/>
          <p14:tracePt t="16474" x="1241425" y="4913313"/>
          <p14:tracePt t="16482" x="1323975" y="5022850"/>
          <p14:tracePt t="16490" x="1370013" y="5113338"/>
          <p14:tracePt t="16499" x="1406525" y="5214938"/>
          <p14:tracePt t="16506" x="1460500" y="5295900"/>
          <p14:tracePt t="16513" x="1489075" y="5341938"/>
          <p14:tracePt t="16522" x="1516063" y="5405438"/>
          <p14:tracePt t="16530" x="1525588" y="5434013"/>
          <p14:tracePt t="16538" x="1525588" y="5441950"/>
          <p14:tracePt t="16547" x="1543050" y="5461000"/>
          <p14:tracePt t="16564" x="1543050" y="5470525"/>
          <p14:tracePt t="16570" x="1543050" y="5478463"/>
          <p14:tracePt t="16586" x="1543050" y="5487988"/>
          <p14:tracePt t="16818" x="1543050" y="5497513"/>
          <p14:tracePt t="16826" x="1552575" y="5497513"/>
          <p14:tracePt t="16842" x="1562100" y="5497513"/>
          <p14:tracePt t="16850" x="1570038" y="5487988"/>
          <p14:tracePt t="16858" x="1598613" y="5461000"/>
          <p14:tracePt t="16866" x="1606550" y="5434013"/>
          <p14:tracePt t="16874" x="1625600" y="5405438"/>
          <p14:tracePt t="16882" x="1652588" y="5360988"/>
          <p14:tracePt t="16890" x="1662113" y="5314950"/>
          <p14:tracePt t="16907" x="1698625" y="5214938"/>
          <p14:tracePt t="16914" x="1735138" y="5132388"/>
          <p14:tracePt t="16923" x="1808163" y="5049838"/>
          <p14:tracePt t="16930" x="1881188" y="4967288"/>
          <p14:tracePt t="16938" x="1927225" y="4913313"/>
          <p14:tracePt t="16950" x="1954213" y="4884738"/>
          <p14:tracePt t="16954" x="2027238" y="4811713"/>
          <p14:tracePt t="16964" x="2046288" y="4794250"/>
          <p14:tracePt t="16970" x="2054225" y="4775200"/>
          <p14:tracePt t="16977" x="2073275" y="4767263"/>
          <p14:tracePt t="16985" x="2073275" y="4757738"/>
          <p14:tracePt t="17018" x="2090738" y="4738688"/>
          <p14:tracePt t="17034" x="2100263" y="4738688"/>
          <p14:tracePt t="17050" x="2109788" y="4730750"/>
          <p14:tracePt t="17058" x="2127250" y="4711700"/>
          <p14:tracePt t="17082" x="2155825" y="4694238"/>
          <p14:tracePt t="17114" x="2163763" y="4684713"/>
          <p14:tracePt t="17122" x="2182813" y="4665663"/>
          <p14:tracePt t="17129" x="2182813" y="4657725"/>
          <p14:tracePt t="17138" x="2192338" y="4648200"/>
          <p14:tracePt t="17162" x="2192338" y="4638675"/>
          <p14:tracePt t="17346" x="2200275" y="4629150"/>
          <p14:tracePt t="17363" x="2209800" y="4629150"/>
          <p14:tracePt t="17379" x="2228850" y="4629150"/>
          <p14:tracePt t="17386" x="2246313" y="4629150"/>
          <p14:tracePt t="17394" x="2301875" y="4638675"/>
          <p14:tracePt t="17402" x="2365375" y="4702175"/>
          <p14:tracePt t="17410" x="2419350" y="4748213"/>
          <p14:tracePt t="17418" x="2530475" y="4794250"/>
          <p14:tracePt t="17426" x="2630488" y="4867275"/>
          <p14:tracePt t="17434" x="2730500" y="4922838"/>
          <p14:tracePt t="17442" x="2813050" y="4976813"/>
          <p14:tracePt t="17450" x="2867025" y="5032375"/>
          <p14:tracePt t="17458" x="2913063" y="5076825"/>
          <p14:tracePt t="17466" x="2922588" y="5086350"/>
          <p14:tracePt t="17474" x="2922588" y="5095875"/>
          <p14:tracePt t="17482" x="2922588" y="5113338"/>
          <p14:tracePt t="17706" x="2913063" y="5113338"/>
          <p14:tracePt t="17754" x="2913063" y="5105400"/>
          <p14:tracePt t="17770" x="2913063" y="5086350"/>
          <p14:tracePt t="17779" x="2913063" y="5076825"/>
          <p14:tracePt t="17786" x="2913063" y="5059363"/>
          <p14:tracePt t="17795" x="2913063" y="5049838"/>
          <p14:tracePt t="17802" x="2913063" y="5032375"/>
          <p14:tracePt t="17810" x="2913063" y="4995863"/>
          <p14:tracePt t="17818" x="2922588" y="4976813"/>
          <p14:tracePt t="17826" x="2940050" y="4940300"/>
          <p14:tracePt t="17834" x="2949575" y="4922838"/>
          <p14:tracePt t="17842" x="2949575" y="4913313"/>
          <p14:tracePt t="17850" x="2968625" y="4903788"/>
          <p14:tracePt t="17858" x="2986088" y="4884738"/>
          <p14:tracePt t="17866" x="3005138" y="4876800"/>
          <p14:tracePt t="17874" x="3013075" y="4876800"/>
          <p14:tracePt t="17883" x="3022600" y="4876800"/>
          <p14:tracePt t="17890" x="3041650" y="4876800"/>
          <p14:tracePt t="17898" x="3049588" y="4876800"/>
          <p14:tracePt t="17922" x="3059113" y="4876800"/>
          <p14:tracePt t="17930" x="3068638" y="4876800"/>
          <p14:tracePt t="17949" x="3086100" y="4876800"/>
          <p14:tracePt t="17964" x="3114675" y="4876800"/>
          <p14:tracePt t="17970" x="3151188" y="4876800"/>
          <p14:tracePt t="17978" x="3205163" y="4884738"/>
          <p14:tracePt t="17986" x="3297238" y="4913313"/>
          <p14:tracePt t="17994" x="3360738" y="4913313"/>
          <p14:tracePt t="18002" x="3416300" y="4922838"/>
          <p14:tracePt t="18010" x="3460750" y="4922838"/>
          <p14:tracePt t="18018" x="3497263" y="4949825"/>
          <p14:tracePt t="18034" x="3506788" y="4949825"/>
          <p14:tracePt t="18042" x="3516313" y="4949825"/>
          <p14:tracePt t="18058" x="3516313" y="4959350"/>
          <p14:tracePt t="18074" x="3516313" y="4967288"/>
          <p14:tracePt t="18090" x="3516313" y="4995863"/>
          <p14:tracePt t="18098" x="3516313" y="5013325"/>
          <p14:tracePt t="18106" x="3516313" y="5022850"/>
          <p14:tracePt t="18113" x="3516313" y="5049838"/>
          <p14:tracePt t="18122" x="3516313" y="5068888"/>
          <p14:tracePt t="18130" x="3506788" y="5095875"/>
          <p14:tracePt t="18138" x="3489325" y="5122863"/>
          <p14:tracePt t="18147" x="3479800" y="5159375"/>
          <p14:tracePt t="18154" x="3452813" y="5195888"/>
          <p14:tracePt t="18163" x="3443288" y="5214938"/>
          <p14:tracePt t="18170" x="3443288" y="5259388"/>
          <p14:tracePt t="18178" x="3443288" y="5287963"/>
          <p14:tracePt t="18186" x="3443288" y="5314950"/>
          <p14:tracePt t="18194" x="3443288" y="5332413"/>
          <p14:tracePt t="18202" x="3443288" y="5360988"/>
          <p14:tracePt t="18210" x="3443288" y="5368925"/>
          <p14:tracePt t="18242" x="3443288" y="5387975"/>
          <p14:tracePt t="18250" x="3443288" y="5397500"/>
          <p14:tracePt t="18306" x="3452813" y="5405438"/>
          <p14:tracePt t="18314" x="3460750" y="5405438"/>
          <p14:tracePt t="18322" x="3479800" y="5424488"/>
          <p14:tracePt t="18329" x="3489325" y="5434013"/>
          <p14:tracePt t="18347" x="3506788" y="5451475"/>
          <p14:tracePt t="18354" x="3516313" y="5451475"/>
          <p14:tracePt t="18364" x="3533775" y="5470525"/>
          <p14:tracePt t="18378" x="3543300" y="5478463"/>
          <p14:tracePt t="18386" x="3562350" y="5497513"/>
          <p14:tracePt t="18394" x="3579813" y="5514975"/>
          <p14:tracePt t="18402" x="3598863" y="5534025"/>
          <p14:tracePt t="18410" x="3616325" y="5561013"/>
          <p14:tracePt t="18418" x="3635375" y="5580063"/>
          <p14:tracePt t="18426" x="3662363" y="5597525"/>
          <p14:tracePt t="18434" x="3689350" y="5616575"/>
          <p14:tracePt t="18442" x="3744913" y="5653088"/>
          <p14:tracePt t="18450" x="3781425" y="5661025"/>
          <p14:tracePt t="18458" x="3835400" y="5697538"/>
          <p14:tracePt t="18466" x="3871913" y="5716588"/>
          <p14:tracePt t="18474" x="3890963" y="5726113"/>
          <p14:tracePt t="18482" x="3908425" y="5743575"/>
          <p14:tracePt t="18490" x="3944938" y="5753100"/>
          <p14:tracePt t="18499" x="3963988" y="5780088"/>
          <p14:tracePt t="18506" x="4008438" y="5807075"/>
          <p14:tracePt t="18514" x="4027488" y="5816600"/>
          <p14:tracePt t="18522" x="4054475" y="5826125"/>
          <p14:tracePt t="18530" x="4073525" y="5843588"/>
          <p14:tracePt t="18538" x="4083050" y="5872163"/>
          <p14:tracePt t="18554" x="4100513" y="5889625"/>
          <p14:tracePt t="18564" x="4100513" y="5899150"/>
          <p14:tracePt t="18570" x="4110038" y="5908675"/>
          <p14:tracePt t="18580" x="4127500" y="5945188"/>
          <p14:tracePt t="18586" x="4137025" y="5962650"/>
          <p14:tracePt t="18595" x="4173538" y="6008688"/>
          <p14:tracePt t="18602" x="4192588" y="6035675"/>
          <p14:tracePt t="18610" x="4210050" y="6081713"/>
          <p14:tracePt t="18618" x="4229100" y="6100763"/>
          <p14:tracePt t="18626" x="4256088" y="6127750"/>
          <p14:tracePt t="18634" x="4265613" y="6145213"/>
          <p14:tracePt t="18642" x="4283075" y="6173788"/>
          <p14:tracePt t="18650" x="4292600" y="6173788"/>
          <p14:tracePt t="19026" x="4310063" y="6173788"/>
          <p14:tracePt t="19058" x="4319588" y="6173788"/>
          <p14:tracePt t="19066" x="4329113" y="6173788"/>
          <p14:tracePt t="19074" x="4329113" y="6164263"/>
          <p14:tracePt t="19082" x="4338638" y="6154738"/>
          <p14:tracePt t="19090" x="4338638" y="6145213"/>
          <p14:tracePt t="19098" x="4338638" y="6127750"/>
          <p14:tracePt t="19106" x="4356100" y="6108700"/>
          <p14:tracePt t="19113" x="4365625" y="6081713"/>
          <p14:tracePt t="19122" x="4365625" y="6072188"/>
          <p14:tracePt t="19138" x="4383088" y="6035675"/>
          <p14:tracePt t="19147" x="4383088" y="6027738"/>
          <p14:tracePt t="19154" x="4383088" y="5999163"/>
          <p14:tracePt t="19165" x="4383088" y="5991225"/>
          <p14:tracePt t="19170" x="4392613" y="5981700"/>
          <p14:tracePt t="19194" x="4402138" y="5972175"/>
          <p14:tracePt t="19202" x="4411663" y="5972175"/>
          <p14:tracePt t="19210" x="4429125" y="5962650"/>
          <p14:tracePt t="19218" x="4438650" y="5962650"/>
          <p14:tracePt t="19226" x="4492625" y="5962650"/>
          <p14:tracePt t="19234" x="4521200" y="5962650"/>
          <p14:tracePt t="19242" x="4575175" y="5962650"/>
          <p14:tracePt t="19250" x="4611688" y="5962650"/>
          <p14:tracePt t="19258" x="4648200" y="5962650"/>
          <p14:tracePt t="19266" x="4694238" y="5962650"/>
          <p14:tracePt t="19274" x="4703763" y="5962650"/>
          <p14:tracePt t="19282" x="4740275" y="5962650"/>
          <p14:tracePt t="19290" x="4767263" y="5962650"/>
          <p14:tracePt t="19298" x="4821238" y="5935663"/>
          <p14:tracePt t="19306" x="4840288" y="5926138"/>
          <p14:tracePt t="19313" x="4857750" y="5908675"/>
          <p14:tracePt t="19330" x="4867275" y="5889625"/>
          <p14:tracePt t="19338" x="4867275" y="5881688"/>
          <p14:tracePt t="19347" x="4867275" y="5862638"/>
          <p14:tracePt t="19364" x="4867275" y="5843588"/>
          <p14:tracePt t="19490" x="4867275" y="5835650"/>
          <p14:tracePt t="19586" x="4867275" y="5816600"/>
          <p14:tracePt t="19610" x="4867275" y="5807075"/>
          <p14:tracePt t="19618" x="4876800" y="5799138"/>
          <p14:tracePt t="19626" x="4895850" y="5780088"/>
          <p14:tracePt t="19642" x="4903788" y="5780088"/>
          <p14:tracePt t="19650" x="4913313" y="5780088"/>
          <p14:tracePt t="19658" x="4932363" y="5780088"/>
          <p14:tracePt t="19666" x="4940300" y="5780088"/>
          <p14:tracePt t="19682" x="4959350" y="5780088"/>
          <p14:tracePt t="19690" x="4976813" y="5780088"/>
          <p14:tracePt t="19698" x="5005388" y="5780088"/>
          <p14:tracePt t="19706" x="5041900" y="5780088"/>
          <p14:tracePt t="19713" x="5078413" y="5780088"/>
          <p14:tracePt t="19722" x="5122863" y="5780088"/>
          <p14:tracePt t="19730" x="5159375" y="5780088"/>
          <p14:tracePt t="19738" x="5187950" y="5780088"/>
          <p14:tracePt t="19747" x="5214938" y="5780088"/>
          <p14:tracePt t="19754" x="5224463" y="5780088"/>
          <p14:tracePt t="19770" x="5251450" y="5770563"/>
          <p14:tracePt t="19794" x="5251450" y="5762625"/>
          <p14:tracePt t="19802" x="5260975" y="5743575"/>
          <p14:tracePt t="19810" x="5260975" y="5734050"/>
          <p14:tracePt t="19866" x="5268913" y="5726113"/>
          <p14:tracePt t="19874" x="5278438" y="5716588"/>
          <p14:tracePt t="19882" x="5297488" y="5707063"/>
          <p14:tracePt t="19890" x="5305425" y="5707063"/>
          <p14:tracePt t="19898" x="5314950" y="5697538"/>
          <p14:tracePt t="19906" x="5360988" y="5697538"/>
          <p14:tracePt t="19914" x="5387975" y="5697538"/>
          <p14:tracePt t="19922" x="5414963" y="5697538"/>
          <p14:tracePt t="19930" x="5470525" y="5697538"/>
          <p14:tracePt t="19938" x="5534025" y="5697538"/>
          <p14:tracePt t="19950" x="5589588" y="5697538"/>
          <p14:tracePt t="19954" x="5607050" y="5697538"/>
          <p14:tracePt t="19964" x="5626100" y="5697538"/>
          <p14:tracePt t="20106" x="5634038" y="5697538"/>
          <p14:tracePt t="20130" x="5653088" y="5697538"/>
          <p14:tracePt t="20146" x="5662613" y="5697538"/>
          <p14:tracePt t="20163" x="5680075" y="5697538"/>
          <p14:tracePt t="20170" x="5689600" y="5697538"/>
          <p14:tracePt t="20178" x="5716588" y="5697538"/>
          <p14:tracePt t="20186" x="5735638" y="5707063"/>
          <p14:tracePt t="20194" x="5753100" y="5734050"/>
          <p14:tracePt t="20202" x="5781675" y="5762625"/>
          <p14:tracePt t="20210" x="5818188" y="5789613"/>
          <p14:tracePt t="20218" x="5835650" y="5807075"/>
          <p14:tracePt t="20226" x="5891213" y="5835650"/>
          <p14:tracePt t="20234" x="5927725" y="5862638"/>
          <p14:tracePt t="20242" x="5964238" y="5872163"/>
          <p14:tracePt t="20250" x="5991225" y="5872163"/>
          <p14:tracePt t="20258" x="6064250" y="5889625"/>
          <p14:tracePt t="20266" x="6081713" y="5889625"/>
          <p14:tracePt t="20274" x="6110288" y="5908675"/>
          <p14:tracePt t="20282" x="6118225" y="5908675"/>
          <p14:tracePt t="20306" x="6137275" y="5908675"/>
          <p14:tracePt t="20402" x="6146800" y="5908675"/>
          <p14:tracePt t="20434" x="6146800" y="5889625"/>
          <p14:tracePt t="20450" x="6146800" y="5881688"/>
          <p14:tracePt t="20466" x="6146800" y="5862638"/>
          <p14:tracePt t="20474" x="6154738" y="5853113"/>
          <p14:tracePt t="20482" x="6173788" y="5843588"/>
          <p14:tracePt t="20498" x="6183313" y="5843588"/>
          <p14:tracePt t="20562" x="6183313" y="5835650"/>
          <p14:tracePt t="20570" x="6191250" y="5826125"/>
          <p14:tracePt t="20578" x="6200775" y="5807075"/>
          <p14:tracePt t="20595" x="6210300" y="5799138"/>
          <p14:tracePt t="20602" x="6219825" y="5780088"/>
          <p14:tracePt t="20610" x="6227763" y="5762625"/>
          <p14:tracePt t="20618" x="6246813" y="5716588"/>
          <p14:tracePt t="20625" x="6246813" y="5697538"/>
          <p14:tracePt t="20634" x="6246813" y="5661025"/>
          <p14:tracePt t="20642" x="6264275" y="5607050"/>
          <p14:tracePt t="20650" x="6264275" y="5551488"/>
          <p14:tracePt t="20658" x="6300788" y="5470525"/>
          <p14:tracePt t="20666" x="6346825" y="5368925"/>
          <p14:tracePt t="20674" x="6373813" y="5287963"/>
          <p14:tracePt t="20682" x="6410325" y="5222875"/>
          <p14:tracePt t="20690" x="6446838" y="5159375"/>
          <p14:tracePt t="20697" x="6502400" y="5076825"/>
          <p14:tracePt t="20706" x="6538913" y="5032375"/>
          <p14:tracePt t="20714" x="6557963" y="4986338"/>
          <p14:tracePt t="20722" x="6565900" y="4959350"/>
          <p14:tracePt t="20730" x="6594475" y="4930775"/>
          <p14:tracePt t="20738" x="6594475" y="4894263"/>
          <p14:tracePt t="20746" x="6594475" y="4884738"/>
          <p14:tracePt t="20754" x="6594475" y="4876800"/>
          <p14:tracePt t="20764" x="6594475" y="4867275"/>
          <p14:tracePt t="20770" x="6594475" y="4848225"/>
          <p14:tracePt t="20778" x="6602413" y="4830763"/>
          <p14:tracePt t="20786" x="6602413" y="4811713"/>
          <p14:tracePt t="20794" x="6621463" y="4794250"/>
          <p14:tracePt t="20802" x="6621463" y="4784725"/>
          <p14:tracePt t="20810" x="6621463" y="4767263"/>
          <p14:tracePt t="20818" x="6621463" y="4757738"/>
          <p14:tracePt t="20826" x="6621463" y="4748213"/>
          <p14:tracePt t="20834" x="6621463" y="4738688"/>
          <p14:tracePt t="20842" x="6621463" y="4721225"/>
          <p14:tracePt t="20850" x="6621463" y="4711700"/>
          <p14:tracePt t="20866" x="6621463" y="4702175"/>
          <p14:tracePt t="20874" x="6621463" y="4694238"/>
          <p14:tracePt t="20882" x="6621463" y="4684713"/>
          <p14:tracePt t="20898" x="6621463" y="4675188"/>
          <p14:tracePt t="20914" x="6621463" y="4665663"/>
          <p14:tracePt t="21074" x="6630988" y="4657725"/>
          <p14:tracePt t="21122" x="6638925" y="4657725"/>
          <p14:tracePt t="21202" x="6657975" y="4657725"/>
          <p14:tracePt t="21226" x="6667500" y="4657725"/>
          <p14:tracePt t="21234" x="6675438" y="4665663"/>
          <p14:tracePt t="21242" x="6694488" y="4675188"/>
          <p14:tracePt t="21258" x="6704013" y="4694238"/>
          <p14:tracePt t="21266" x="6711950" y="4711700"/>
          <p14:tracePt t="21274" x="6731000" y="4757738"/>
          <p14:tracePt t="21282" x="6757988" y="4803775"/>
          <p14:tracePt t="21290" x="6813550" y="4903788"/>
          <p14:tracePt t="21298" x="6886575" y="5003800"/>
          <p14:tracePt t="21306" x="6959600" y="5122863"/>
          <p14:tracePt t="21313" x="7032625" y="5222875"/>
          <p14:tracePt t="21322" x="7150100" y="5341938"/>
          <p14:tracePt t="21330" x="7215188" y="5534025"/>
          <p14:tracePt t="21338" x="7288213" y="5670550"/>
          <p14:tracePt t="21347" x="7351713" y="5799138"/>
          <p14:tracePt t="21354" x="7370763" y="5881688"/>
          <p14:tracePt t="21364" x="7388225" y="5935663"/>
          <p14:tracePt t="21370" x="7388225" y="5972175"/>
          <p14:tracePt t="21378" x="7407275" y="5991225"/>
          <p14:tracePt t="21394" x="7407275" y="5999163"/>
          <p14:tracePt t="21514" x="7415213" y="6008688"/>
          <p14:tracePt t="21522" x="7434263" y="6018213"/>
          <p14:tracePt t="21530" x="7443788" y="6054725"/>
          <p14:tracePt t="21547" x="7451725" y="6054725"/>
          <p14:tracePt t="21554" x="7461250" y="6064250"/>
          <p14:tracePt t="21674" x="7470775" y="6064250"/>
          <p14:tracePt t="21754" x="7480300" y="6064250"/>
          <p14:tracePt t="21986" x="7488238" y="6064250"/>
          <p14:tracePt t="22074" x="7497763" y="6064250"/>
          <p14:tracePt t="22082" x="7516813" y="6054725"/>
          <p14:tracePt t="22090" x="7524750" y="6054725"/>
          <p14:tracePt t="22106" x="7534275" y="6054725"/>
          <p14:tracePt t="22114" x="7543800" y="6054725"/>
          <p14:tracePt t="22122" x="7561263" y="6054725"/>
          <p14:tracePt t="22130" x="7580313" y="6035675"/>
          <p14:tracePt t="22138" x="7589838" y="6035675"/>
          <p14:tracePt t="22147" x="7597775" y="6027738"/>
          <p14:tracePt t="22154" x="7616825" y="6027738"/>
          <p14:tracePt t="22164" x="7634288" y="6027738"/>
          <p14:tracePt t="22170" x="7662863" y="6008688"/>
          <p14:tracePt t="22178" x="7680325" y="6008688"/>
          <p14:tracePt t="22186" x="7753350" y="6008688"/>
          <p14:tracePt t="22194" x="7845425" y="6008688"/>
          <p14:tracePt t="22202" x="7935913" y="6008688"/>
          <p14:tracePt t="22210" x="8045450" y="5991225"/>
          <p14:tracePt t="22218" x="8154988" y="5991225"/>
          <p14:tracePt t="22226" x="8264525" y="5991225"/>
          <p14:tracePt t="22234" x="8356600" y="5991225"/>
          <p14:tracePt t="22242" x="8429625" y="5991225"/>
          <p14:tracePt t="22250" x="8502650" y="5991225"/>
          <p14:tracePt t="22258" x="8520113" y="5991225"/>
          <p14:tracePt t="22314" x="8529638" y="5981700"/>
          <p14:tracePt t="22346" x="8529638" y="5972175"/>
          <p14:tracePt t="23162" x="8512175" y="5972175"/>
          <p14:tracePt t="23170" x="8439150" y="5935663"/>
          <p14:tracePt t="23180" x="8383588" y="5908675"/>
          <p14:tracePt t="23186" x="8283575" y="5862638"/>
          <p14:tracePt t="23194" x="8164513" y="5807075"/>
          <p14:tracePt t="23202" x="8045450" y="5753100"/>
          <p14:tracePt t="23210" x="7643813" y="5607050"/>
          <p14:tracePt t="23218" x="7288213" y="5424488"/>
          <p14:tracePt t="23226" x="6931025" y="5268913"/>
          <p14:tracePt t="23234" x="6475413" y="5076825"/>
          <p14:tracePt t="23242" x="6227763" y="4967288"/>
          <p14:tracePt t="23250" x="5918200" y="4840288"/>
          <p14:tracePt t="23258" x="5643563" y="4721225"/>
          <p14:tracePt t="23266" x="5397500" y="4611688"/>
          <p14:tracePt t="23274" x="5205413" y="4548188"/>
          <p14:tracePt t="23282" x="5068888" y="4475163"/>
          <p14:tracePt t="23290" x="4986338" y="4456113"/>
          <p14:tracePt t="23299" x="4940300" y="4419600"/>
          <p14:tracePt t="23305" x="4922838" y="4419600"/>
          <p14:tracePt t="23314" x="4895850" y="4402138"/>
          <p14:tracePt t="23322" x="4876800" y="4392613"/>
          <p14:tracePt t="23330" x="4857750" y="4392613"/>
          <p14:tracePt t="23338" x="4830763" y="4392613"/>
          <p14:tracePt t="23347" x="4776788" y="4392613"/>
          <p14:tracePt t="23354" x="4730750" y="4392613"/>
          <p14:tracePt t="23364" x="4675188" y="4392613"/>
          <p14:tracePt t="23370" x="4621213" y="4392613"/>
          <p14:tracePt t="23379" x="4565650" y="4392613"/>
          <p14:tracePt t="23386" x="4511675" y="4392613"/>
          <p14:tracePt t="23394" x="4465638" y="4392613"/>
          <p14:tracePt t="23402" x="4429125" y="4392613"/>
          <p14:tracePt t="23410" x="4383088" y="4373563"/>
          <p14:tracePt t="23418" x="4338638" y="4365625"/>
          <p14:tracePt t="23426" x="4265613" y="4337050"/>
          <p14:tracePt t="23434" x="4200525" y="4319588"/>
          <p14:tracePt t="23442" x="4127500" y="4292600"/>
          <p14:tracePt t="23450" x="4008438" y="4283075"/>
          <p14:tracePt t="23458" x="3898900" y="4256088"/>
          <p14:tracePt t="23466" x="3606800" y="4200525"/>
          <p14:tracePt t="23474" x="3443288" y="4200525"/>
          <p14:tracePt t="23482" x="3241675" y="4164013"/>
          <p14:tracePt t="23490" x="2913063" y="4110038"/>
          <p14:tracePt t="23498" x="2574925" y="4090988"/>
          <p14:tracePt t="23506" x="2246313" y="4027488"/>
          <p14:tracePt t="23514" x="1944688" y="4027488"/>
          <p14:tracePt t="23522" x="1781175" y="4027488"/>
          <p14:tracePt t="23530" x="1635125" y="4027488"/>
          <p14:tracePt t="23538" x="1506538" y="4027488"/>
          <p14:tracePt t="23547" x="1397000" y="4027488"/>
          <p14:tracePt t="23554" x="1323975" y="4000500"/>
          <p14:tracePt t="23564" x="1314450" y="4000500"/>
          <p14:tracePt t="23570" x="1277938" y="3981450"/>
          <p14:tracePt t="23579" x="1241425" y="3963988"/>
          <p14:tracePt t="23586" x="1223963" y="3963988"/>
          <p14:tracePt t="23594" x="1204913" y="3944938"/>
          <p14:tracePt t="23602" x="1196975" y="3935413"/>
          <p14:tracePt t="23610" x="1177925" y="3917950"/>
          <p14:tracePt t="23618" x="1141413" y="3881438"/>
          <p14:tracePt t="23626" x="1104900" y="3852863"/>
          <p14:tracePt t="23634" x="1095375" y="3844925"/>
          <p14:tracePt t="23642" x="1058863" y="3798888"/>
          <p14:tracePt t="23650" x="1022350" y="3752850"/>
          <p14:tracePt t="23658" x="968375" y="3706813"/>
          <p14:tracePt t="23666" x="922338" y="3652838"/>
          <p14:tracePt t="23674" x="885825" y="3606800"/>
          <p14:tracePt t="23682" x="803275" y="3506788"/>
          <p14:tracePt t="23690" x="730250" y="3424238"/>
          <p14:tracePt t="23699" x="676275" y="3370263"/>
          <p14:tracePt t="23706" x="611188" y="3305175"/>
          <p14:tracePt t="23717" x="584200" y="3241675"/>
          <p14:tracePt t="23722" x="566738" y="3214688"/>
          <p14:tracePt t="23730" x="547688" y="3151188"/>
          <p14:tracePt t="23747" x="538163" y="3122613"/>
          <p14:tracePt t="23754" x="538163" y="3105150"/>
          <p14:tracePt t="23764" x="538163" y="3095625"/>
          <p14:tracePt t="23770" x="538163" y="3078163"/>
          <p14:tracePt t="23778" x="538163" y="3068638"/>
          <p14:tracePt t="23834" x="538163" y="3059113"/>
          <p14:tracePt t="23850" x="538163" y="3049588"/>
          <p14:tracePt t="23866" x="538163" y="3032125"/>
          <p14:tracePt t="23882" x="538163" y="3022600"/>
          <p14:tracePt t="23970" x="538163" y="3013075"/>
          <p14:tracePt t="23986" x="557213" y="3013075"/>
          <p14:tracePt t="23994" x="574675" y="3013075"/>
          <p14:tracePt t="24002" x="620713" y="3013075"/>
          <p14:tracePt t="24010" x="657225" y="3013075"/>
          <p14:tracePt t="24018" x="703263" y="2995613"/>
          <p14:tracePt t="24026" x="730250" y="2995613"/>
          <p14:tracePt t="24034" x="739775" y="2986088"/>
          <p14:tracePt t="24042" x="766763" y="2968625"/>
          <p14:tracePt t="24050" x="776288" y="2959100"/>
          <p14:tracePt t="24066" x="776288" y="2949575"/>
          <p14:tracePt t="24082" x="793750" y="2930525"/>
          <p14:tracePt t="24130" x="803275" y="2913063"/>
          <p14:tracePt t="24146" x="822325" y="2886075"/>
          <p14:tracePt t="24162" x="831850" y="2867025"/>
          <p14:tracePt t="24170" x="839788" y="2849563"/>
          <p14:tracePt t="24178" x="849313" y="2830513"/>
          <p14:tracePt t="24186" x="858838" y="2813050"/>
          <p14:tracePt t="24195" x="858838" y="2776538"/>
          <p14:tracePt t="24202" x="876300" y="2757488"/>
          <p14:tracePt t="24210" x="876300" y="2747963"/>
          <p14:tracePt t="24226" x="876300" y="2730500"/>
          <p14:tracePt t="24242" x="876300" y="2711450"/>
          <p14:tracePt t="24250" x="876300" y="2703513"/>
          <p14:tracePt t="24258" x="876300" y="2693988"/>
          <p14:tracePt t="24290" x="885825" y="2684463"/>
          <p14:tracePt t="24322" x="895350" y="2684463"/>
          <p14:tracePt t="24378" x="904875" y="2684463"/>
          <p14:tracePt t="24402" x="922338" y="2684463"/>
          <p14:tracePt t="24418" x="931863" y="2684463"/>
          <p14:tracePt t="24434" x="949325" y="2684463"/>
          <p14:tracePt t="24442" x="949325" y="2693988"/>
          <p14:tracePt t="24450" x="949325" y="2711450"/>
          <p14:tracePt t="24458" x="985838" y="2757488"/>
          <p14:tracePt t="24466" x="1004888" y="2784475"/>
          <p14:tracePt t="24474" x="1031875" y="2803525"/>
          <p14:tracePt t="24482" x="1058863" y="2840038"/>
          <p14:tracePt t="24490" x="1087438" y="2867025"/>
          <p14:tracePt t="24499" x="1123950" y="2903538"/>
          <p14:tracePt t="24506" x="1177925" y="2968625"/>
          <p14:tracePt t="24513" x="1241425" y="3022600"/>
          <p14:tracePt t="24522" x="1306513" y="3059113"/>
          <p14:tracePt t="24530" x="1387475" y="3114675"/>
          <p14:tracePt t="24538" x="1416050" y="3141663"/>
          <p14:tracePt t="24547" x="1479550" y="3187700"/>
          <p14:tracePt t="24554" x="1516063" y="3214688"/>
          <p14:tracePt t="24562" x="1543050" y="3232150"/>
          <p14:tracePt t="24570" x="1552575" y="3241675"/>
          <p14:tracePt t="24578" x="1562100" y="3251200"/>
          <p14:tracePt t="24586" x="1570038" y="3260725"/>
          <p14:tracePt t="24594" x="1579563" y="3268663"/>
          <p14:tracePt t="24874" x="1598613" y="3268663"/>
          <p14:tracePt t="24890" x="1625600" y="3268663"/>
          <p14:tracePt t="24898" x="1635125" y="3268663"/>
          <p14:tracePt t="24906" x="1644650" y="3268663"/>
          <p14:tracePt t="24914" x="1671638" y="3260725"/>
          <p14:tracePt t="24922" x="1698625" y="3224213"/>
          <p14:tracePt t="24930" x="1725613" y="3195638"/>
          <p14:tracePt t="24942" x="1762125" y="3187700"/>
          <p14:tracePt t="24949" x="1790700" y="3159125"/>
          <p14:tracePt t="24954" x="1835150" y="3141663"/>
          <p14:tracePt t="24963" x="1900238" y="3105150"/>
          <p14:tracePt t="24970" x="1927225" y="3105150"/>
          <p14:tracePt t="24978" x="1981200" y="3095625"/>
          <p14:tracePt t="24986" x="2000250" y="3068638"/>
          <p14:tracePt t="24994" x="2017713" y="3059113"/>
          <p14:tracePt t="25002" x="2027238" y="3059113"/>
          <p14:tracePt t="25034" x="2046288" y="3041650"/>
          <p14:tracePt t="25050" x="2054225" y="3041650"/>
          <p14:tracePt t="25058" x="2082800" y="3041650"/>
          <p14:tracePt t="25066" x="2090738" y="3032125"/>
          <p14:tracePt t="25074" x="2100263" y="3022600"/>
          <p14:tracePt t="25402" x="2100263" y="3013075"/>
          <p14:tracePt t="25410" x="2100263" y="3005138"/>
          <p14:tracePt t="25434" x="2109788" y="2986088"/>
          <p14:tracePt t="25442" x="2119313" y="2986088"/>
          <p14:tracePt t="25450" x="2136775" y="2959100"/>
          <p14:tracePt t="25458" x="2155825" y="2940050"/>
          <p14:tracePt t="25466" x="2182813" y="2913063"/>
          <p14:tracePt t="25474" x="2246313" y="2857500"/>
          <p14:tracePt t="25482" x="2365375" y="2813050"/>
          <p14:tracePt t="25490" x="2465388" y="2740025"/>
          <p14:tracePt t="25497" x="2530475" y="2703513"/>
          <p14:tracePt t="25506" x="2557463" y="2693988"/>
          <p14:tracePt t="25514" x="2574925" y="2684463"/>
          <p14:tracePt t="25522" x="2593975" y="2674938"/>
          <p14:tracePt t="25554" x="2611438" y="2667000"/>
          <p14:tracePt t="25570" x="2630488" y="2657475"/>
          <p14:tracePt t="25578" x="2640013" y="2647950"/>
          <p14:tracePt t="25586" x="2647950" y="2638425"/>
          <p14:tracePt t="25658" x="2657475" y="2630488"/>
          <p14:tracePt t="25690" x="2667000" y="2620963"/>
          <p14:tracePt t="25762" x="2676525" y="2620963"/>
          <p14:tracePt t="25770" x="2684463" y="2620963"/>
          <p14:tracePt t="25778" x="2693988" y="2611438"/>
          <p14:tracePt t="25898" x="2703513" y="2601913"/>
          <p14:tracePt t="25913" x="2713038" y="2601913"/>
          <p14:tracePt t="25930" x="2720975" y="2601913"/>
          <p14:tracePt t="25938" x="2740025" y="2601913"/>
          <p14:tracePt t="25949" x="2749550" y="2601913"/>
          <p14:tracePt t="25954" x="2794000" y="2601913"/>
          <p14:tracePt t="25964" x="2886075" y="2601913"/>
          <p14:tracePt t="25970" x="2995613" y="2601913"/>
          <p14:tracePt t="25978" x="3086100" y="2601913"/>
          <p14:tracePt t="25986" x="3159125" y="2601913"/>
          <p14:tracePt t="25994" x="3251200" y="2601913"/>
          <p14:tracePt t="26002" x="3306763" y="2601913"/>
          <p14:tracePt t="26010" x="3351213" y="2601913"/>
          <p14:tracePt t="26018" x="3370263" y="2601913"/>
          <p14:tracePt t="26074" x="3379788" y="2584450"/>
          <p14:tracePt t="26090" x="3379788" y="2574925"/>
          <p14:tracePt t="26106" x="3379788" y="2565400"/>
          <p14:tracePt t="26113" x="3379788" y="2557463"/>
          <p14:tracePt t="26130" x="3387725" y="2538413"/>
          <p14:tracePt t="26154" x="3397250" y="2538413"/>
          <p14:tracePt t="26163" x="3406775" y="2528888"/>
          <p14:tracePt t="26170" x="3416300" y="2520950"/>
          <p14:tracePt t="26274" x="3424238" y="2511425"/>
          <p14:tracePt t="26458" x="3424238" y="2520950"/>
          <p14:tracePt t="26466" x="3424238" y="2547938"/>
          <p14:tracePt t="26474" x="3424238" y="2584450"/>
          <p14:tracePt t="26482" x="3460750" y="2647950"/>
          <p14:tracePt t="26490" x="3533775" y="2730500"/>
          <p14:tracePt t="26497" x="3570288" y="2794000"/>
          <p14:tracePt t="26506" x="3625850" y="2876550"/>
          <p14:tracePt t="26513" x="3662363" y="2940050"/>
          <p14:tracePt t="26522" x="3698875" y="3005138"/>
          <p14:tracePt t="26530" x="3752850" y="3086100"/>
          <p14:tracePt t="26538" x="3808413" y="3151188"/>
          <p14:tracePt t="26547" x="3844925" y="3214688"/>
          <p14:tracePt t="26554" x="3844925" y="3224213"/>
          <p14:tracePt t="26564" x="3854450" y="3232150"/>
          <p14:tracePt t="26682" x="3871913" y="3260725"/>
          <p14:tracePt t="26690" x="3881438" y="3278188"/>
          <p14:tracePt t="26698" x="3881438" y="3287713"/>
          <p14:tracePt t="26706" x="3908425" y="3314700"/>
          <p14:tracePt t="26713" x="3917950" y="3324225"/>
          <p14:tracePt t="26722" x="3927475" y="3333750"/>
          <p14:tracePt t="26738" x="3935413" y="3333750"/>
          <p14:tracePt t="27170" x="3944938" y="3333750"/>
          <p14:tracePt t="27178" x="3963988" y="3333750"/>
          <p14:tracePt t="27186" x="3971925" y="3333750"/>
          <p14:tracePt t="27194" x="4008438" y="3333750"/>
          <p14:tracePt t="27202" x="4054475" y="3314700"/>
          <p14:tracePt t="27210" x="4073525" y="3297238"/>
          <p14:tracePt t="27218" x="4090988" y="3232150"/>
          <p14:tracePt t="27226" x="4146550" y="3168650"/>
          <p14:tracePt t="27234" x="4156075" y="3122613"/>
          <p14:tracePt t="27242" x="4183063" y="3032125"/>
          <p14:tracePt t="27250" x="4200525" y="2959100"/>
          <p14:tracePt t="27257" x="4265613" y="2857500"/>
          <p14:tracePt t="27266" x="4338638" y="2747963"/>
          <p14:tracePt t="27274" x="4411663" y="2638425"/>
          <p14:tracePt t="27283" x="4456113" y="2574925"/>
          <p14:tracePt t="27290" x="4492625" y="2520950"/>
          <p14:tracePt t="27297" x="4511675" y="2474913"/>
          <p14:tracePt t="27306" x="4521200" y="2455863"/>
          <p14:tracePt t="27313" x="4538663" y="2438400"/>
          <p14:tracePt t="27338" x="4548188" y="2428875"/>
          <p14:tracePt t="27394" x="4548188" y="2419350"/>
          <p14:tracePt t="27402" x="4548188" y="2411413"/>
          <p14:tracePt t="27410" x="4548188" y="2382838"/>
          <p14:tracePt t="27418" x="4548188" y="2355850"/>
          <p14:tracePt t="27426" x="4548188" y="2319338"/>
          <p14:tracePt t="27434" x="4548188" y="2292350"/>
          <p14:tracePt t="27442" x="4548188" y="2265363"/>
          <p14:tracePt t="27450" x="4548188" y="2236788"/>
          <p14:tracePt t="27458" x="4548188" y="2209800"/>
          <p14:tracePt t="27466" x="4548188" y="2192338"/>
          <p14:tracePt t="27482" x="4557713" y="2173288"/>
          <p14:tracePt t="27490" x="4565650" y="2173288"/>
          <p14:tracePt t="27530" x="4584700" y="2173288"/>
          <p14:tracePt t="27547" x="4594225" y="2173288"/>
          <p14:tracePt t="27563" x="4602163" y="2173288"/>
          <p14:tracePt t="27578" x="4611688" y="2173288"/>
          <p14:tracePt t="27754" x="4630738" y="2173288"/>
          <p14:tracePt t="27770" x="4638675" y="2173288"/>
          <p14:tracePt t="27786" x="4648200" y="2173288"/>
          <p14:tracePt t="27858" x="4657725" y="2173288"/>
          <p14:tracePt t="27866" x="4667250" y="2173288"/>
          <p14:tracePt t="27882" x="4675188" y="2173288"/>
          <p14:tracePt t="27914" x="4684713" y="2173288"/>
          <p14:tracePt t="27922" x="4721225" y="2173288"/>
          <p14:tracePt t="27931" x="4748213" y="2173288"/>
          <p14:tracePt t="27938" x="4776788" y="2173288"/>
          <p14:tracePt t="27951" x="4821238" y="2173288"/>
          <p14:tracePt t="27953" x="4857750" y="2173288"/>
          <p14:tracePt t="27963" x="4895850" y="2173288"/>
          <p14:tracePt t="27970" x="4922838" y="2173288"/>
          <p14:tracePt t="27980" x="4949825" y="2173288"/>
          <p14:tracePt t="27986" x="4976813" y="2173288"/>
          <p14:tracePt t="27995" x="4995863" y="2173288"/>
          <p14:tracePt t="28002" x="5013325" y="2182813"/>
          <p14:tracePt t="28018" x="5032375" y="2182813"/>
          <p14:tracePt t="28026" x="5049838" y="2200275"/>
          <p14:tracePt t="28034" x="5059363" y="2200275"/>
          <p14:tracePt t="28050" x="5078413" y="2209800"/>
          <p14:tracePt t="28066" x="5086350" y="2209800"/>
          <p14:tracePt t="28082" x="5105400" y="2219325"/>
          <p14:tracePt t="28090" x="5114925" y="2228850"/>
          <p14:tracePt t="28098" x="5122863" y="2228850"/>
          <p14:tracePt t="28106" x="5132388" y="2228850"/>
          <p14:tracePt t="28114" x="5141913" y="2228850"/>
          <p14:tracePt t="28186" x="5168900" y="2236788"/>
          <p14:tracePt t="28202" x="5187950" y="2236788"/>
          <p14:tracePt t="28210" x="5195888" y="2236788"/>
          <p14:tracePt t="28218" x="5224463" y="2236788"/>
          <p14:tracePt t="28226" x="5241925" y="2236788"/>
          <p14:tracePt t="28234" x="5260975" y="2255838"/>
          <p14:tracePt t="28242" x="5268913" y="2255838"/>
          <p14:tracePt t="28250" x="5278438" y="2255838"/>
          <p14:tracePt t="28258" x="5287963" y="2255838"/>
          <p14:tracePt t="28266" x="5297488" y="2255838"/>
          <p14:tracePt t="28274" x="5314950" y="2255838"/>
          <p14:tracePt t="28426" x="5324475" y="2255838"/>
          <p14:tracePt t="28434" x="5341938" y="2255838"/>
          <p14:tracePt t="28442" x="5351463" y="2265363"/>
          <p14:tracePt t="28450" x="5370513" y="2265363"/>
          <p14:tracePt t="28458" x="5443538" y="2265363"/>
          <p14:tracePt t="28466" x="5561013" y="2292350"/>
          <p14:tracePt t="28474" x="5653088" y="2301875"/>
          <p14:tracePt t="28483" x="5762625" y="2301875"/>
          <p14:tracePt t="28490" x="5872163" y="2301875"/>
          <p14:tracePt t="28498" x="5981700" y="2301875"/>
          <p14:tracePt t="28506" x="6091238" y="2301875"/>
          <p14:tracePt t="28514" x="6183313" y="2301875"/>
          <p14:tracePt t="28522" x="6365875" y="2301875"/>
          <p14:tracePt t="28530" x="6373813" y="2301875"/>
          <p14:tracePt t="28610" x="6356350" y="2301875"/>
          <p14:tracePt t="28634" x="6346825" y="2301875"/>
          <p14:tracePt t="28650" x="6329363" y="2301875"/>
          <p14:tracePt t="28674" x="6310313" y="2301875"/>
          <p14:tracePt t="28690" x="6292850" y="2301875"/>
          <p14:tracePt t="28697" x="6273800" y="2301875"/>
          <p14:tracePt t="28706" x="6256338" y="2301875"/>
          <p14:tracePt t="28714" x="6246813" y="2301875"/>
          <p14:tracePt t="28722" x="6227763" y="2292350"/>
          <p14:tracePt t="28731" x="6219825" y="2292350"/>
          <p14:tracePt t="28738" x="6210300" y="2292350"/>
          <p14:tracePt t="28748" x="6200775" y="2292350"/>
          <p14:tracePt t="28762" x="6183313" y="2292350"/>
          <p14:tracePt t="28842" x="6173788" y="2292350"/>
          <p14:tracePt t="28930" x="6173788" y="2282825"/>
          <p14:tracePt t="28947" x="6191250" y="2282825"/>
          <p14:tracePt t="28954" x="6210300" y="2273300"/>
          <p14:tracePt t="28967" x="6246813" y="2273300"/>
          <p14:tracePt t="28970" x="6283325" y="2273300"/>
          <p14:tracePt t="28978" x="6292850" y="2273300"/>
          <p14:tracePt t="28986" x="6337300" y="2273300"/>
          <p14:tracePt t="28994" x="6365875" y="2273300"/>
          <p14:tracePt t="29002" x="6392863" y="2273300"/>
          <p14:tracePt t="29010" x="6429375" y="2273300"/>
          <p14:tracePt t="29018" x="6446838" y="2273300"/>
          <p14:tracePt t="29042" x="6465888" y="2273300"/>
          <p14:tracePt t="29066" x="6475413" y="2273300"/>
          <p14:tracePt t="29074" x="6492875" y="2273300"/>
          <p14:tracePt t="29090" x="6502400" y="2273300"/>
          <p14:tracePt t="29098" x="6521450" y="2273300"/>
          <p14:tracePt t="29106" x="6548438" y="2273300"/>
          <p14:tracePt t="29115" x="6557963" y="2273300"/>
          <p14:tracePt t="29122" x="6565900" y="2273300"/>
          <p14:tracePt t="29138" x="6575425" y="2273300"/>
          <p14:tracePt t="29314" x="6594475" y="2273300"/>
          <p14:tracePt t="29330" x="6602413" y="2273300"/>
          <p14:tracePt t="29338" x="6630988" y="2273300"/>
          <p14:tracePt t="29347" x="6711950" y="2301875"/>
          <p14:tracePt t="29354" x="6813550" y="2319338"/>
          <p14:tracePt t="29362" x="6923088" y="2346325"/>
          <p14:tracePt t="29370" x="7032625" y="2365375"/>
          <p14:tracePt t="29378" x="7150100" y="2392363"/>
          <p14:tracePt t="29386" x="7259638" y="2401888"/>
          <p14:tracePt t="29394" x="7597775" y="2438400"/>
          <p14:tracePt t="29402" x="7707313" y="2455863"/>
          <p14:tracePt t="29410" x="7845425" y="2484438"/>
          <p14:tracePt t="29418" x="7872413" y="2484438"/>
          <p14:tracePt t="29426" x="7899400" y="2492375"/>
          <p14:tracePt t="29434" x="7918450" y="2492375"/>
          <p14:tracePt t="29450" x="7935913" y="2511425"/>
          <p14:tracePt t="29586" x="7935913" y="2528888"/>
          <p14:tracePt t="29594" x="7935913" y="2538413"/>
          <p14:tracePt t="29602" x="7935913" y="2565400"/>
          <p14:tracePt t="29610" x="7926388" y="2574925"/>
          <p14:tracePt t="29618" x="7918450" y="2584450"/>
          <p14:tracePt t="29626" x="7889875" y="2601913"/>
          <p14:tracePt t="29634" x="7872413" y="2620963"/>
          <p14:tracePt t="29642" x="7845425" y="2630488"/>
          <p14:tracePt t="29650" x="7835900" y="2630488"/>
          <p14:tracePt t="29658" x="7816850" y="2638425"/>
          <p14:tracePt t="29666" x="7808913" y="2647950"/>
          <p14:tracePt t="29706" x="7789863" y="2647950"/>
          <p14:tracePt t="29730" x="7762875" y="2647950"/>
          <p14:tracePt t="29738" x="7753350" y="2647950"/>
          <p14:tracePt t="29747" x="7735888" y="2647950"/>
          <p14:tracePt t="29754" x="7726363" y="2647950"/>
          <p14:tracePt t="29764" x="7707313" y="2647950"/>
          <p14:tracePt t="29770" x="7699375" y="2647950"/>
          <p14:tracePt t="29794" x="7689850" y="2647950"/>
          <p14:tracePt t="29810" x="7680325" y="2647950"/>
          <p14:tracePt t="29826" x="7662863" y="2647950"/>
          <p14:tracePt t="29938" x="7653338" y="2647950"/>
          <p14:tracePt t="30018" x="7643813" y="2647950"/>
          <p14:tracePt t="30042" x="7634288" y="2647950"/>
          <p14:tracePt t="30210" x="7643813" y="2647950"/>
          <p14:tracePt t="30226" x="7662863" y="2647950"/>
          <p14:tracePt t="30234" x="7670800" y="2647950"/>
          <p14:tracePt t="30242" x="7689850" y="2647950"/>
          <p14:tracePt t="30250" x="7699375" y="2647950"/>
          <p14:tracePt t="30258" x="7716838" y="2647950"/>
          <p14:tracePt t="30274" x="7743825" y="2657475"/>
          <p14:tracePt t="30282" x="7762875" y="2674938"/>
          <p14:tracePt t="30290" x="7799388" y="2684463"/>
          <p14:tracePt t="30298" x="7826375" y="2720975"/>
          <p14:tracePt t="30306" x="7872413" y="2757488"/>
          <p14:tracePt t="30314" x="7962900" y="2820988"/>
          <p14:tracePt t="30322" x="8045450" y="2876550"/>
          <p14:tracePt t="30331" x="8091488" y="2913063"/>
          <p14:tracePt t="30338" x="8174038" y="2968625"/>
          <p14:tracePt t="30347" x="8256588" y="3022600"/>
          <p14:tracePt t="30354" x="8301038" y="3059113"/>
          <p14:tracePt t="30363" x="8383588" y="3095625"/>
          <p14:tracePt t="30370" x="8429625" y="3132138"/>
          <p14:tracePt t="30379" x="8512175" y="3178175"/>
          <p14:tracePt t="30386" x="8575675" y="3187700"/>
          <p14:tracePt t="30394" x="8602663" y="3205163"/>
          <p14:tracePt t="30402" x="8629650" y="3205163"/>
          <p14:tracePt t="30410" x="8639175" y="3214688"/>
          <p14:tracePt t="30458" x="8658225" y="3214688"/>
          <p14:tracePt t="30466" x="8666163" y="3205163"/>
          <p14:tracePt t="31034" x="8648700" y="3195638"/>
          <p14:tracePt t="31042" x="8529638" y="3195638"/>
          <p14:tracePt t="31050" x="8366125" y="3241675"/>
          <p14:tracePt t="31058" x="8108950" y="3278188"/>
          <p14:tracePt t="31066" x="7743825" y="3341688"/>
          <p14:tracePt t="31074" x="7096125" y="3414713"/>
          <p14:tracePt t="31082" x="6018213" y="3506788"/>
          <p14:tracePt t="31090" x="4932363" y="3589338"/>
          <p14:tracePt t="31097" x="3871913" y="3771900"/>
          <p14:tracePt t="31106" x="2822575" y="3889375"/>
          <p14:tracePt t="31114" x="1854200" y="4210050"/>
          <p14:tracePt t="31122" x="941388" y="4410075"/>
          <p14:tracePt t="31131" x="82550" y="4665663"/>
          <p14:tracePt t="31722" x="19050" y="4840288"/>
          <p14:tracePt t="31732" x="46038" y="4830763"/>
          <p14:tracePt t="31738" x="63500" y="4830763"/>
          <p14:tracePt t="31747" x="82550" y="4830763"/>
          <p14:tracePt t="31754" x="146050" y="4830763"/>
          <p14:tracePt t="31762" x="228600" y="4803775"/>
          <p14:tracePt t="31770" x="319088" y="4803775"/>
          <p14:tracePt t="31778" x="428625" y="4794250"/>
          <p14:tracePt t="31786" x="547688" y="4767263"/>
          <p14:tracePt t="31794" x="657225" y="4721225"/>
          <p14:tracePt t="31802" x="757238" y="4675188"/>
          <p14:tracePt t="31810" x="849313" y="4665663"/>
          <p14:tracePt t="31818" x="868363" y="4648200"/>
          <p14:tracePt t="31826" x="876300" y="4638675"/>
          <p14:tracePt t="31834" x="885825" y="4629150"/>
          <p14:tracePt t="31842" x="885825" y="4621213"/>
          <p14:tracePt t="31850" x="885825" y="4602163"/>
          <p14:tracePt t="31858" x="885825" y="4584700"/>
          <p14:tracePt t="31970" x="895350" y="4575175"/>
          <p14:tracePt t="32202" x="922338" y="4575175"/>
          <p14:tracePt t="32210" x="941388" y="4575175"/>
          <p14:tracePt t="32218" x="958850" y="4575175"/>
          <p14:tracePt t="32234" x="977900" y="4592638"/>
          <p14:tracePt t="32242" x="1004888" y="4629150"/>
          <p14:tracePt t="32250" x="1014413" y="4648200"/>
          <p14:tracePt t="32258" x="1041400" y="4694238"/>
          <p14:tracePt t="32266" x="1050925" y="4711700"/>
          <p14:tracePt t="32274" x="1068388" y="4767263"/>
          <p14:tracePt t="32283" x="1087438" y="4811713"/>
          <p14:tracePt t="32290" x="1104900" y="4840288"/>
          <p14:tracePt t="32298" x="1114425" y="4884738"/>
          <p14:tracePt t="32306" x="1131888" y="4913313"/>
          <p14:tracePt t="32314" x="1141413" y="4959350"/>
          <p14:tracePt t="32322" x="1141413" y="4986338"/>
          <p14:tracePt t="32331" x="1141413" y="5022850"/>
          <p14:tracePt t="32338" x="1168400" y="5059363"/>
          <p14:tracePt t="32348" x="1168400" y="5086350"/>
          <p14:tracePt t="32354" x="1168400" y="5113338"/>
          <p14:tracePt t="32363" x="1168400" y="5141913"/>
          <p14:tracePt t="32370" x="1168400" y="5168900"/>
          <p14:tracePt t="32378" x="1168400" y="5205413"/>
          <p14:tracePt t="32386" x="1168400" y="5232400"/>
          <p14:tracePt t="32394" x="1168400" y="5259388"/>
          <p14:tracePt t="32402" x="1177925" y="5287963"/>
          <p14:tracePt t="32410" x="1196975" y="5295900"/>
          <p14:tracePt t="32418" x="1204913" y="5305425"/>
          <p14:tracePt t="32490" x="1214438" y="5324475"/>
          <p14:tracePt t="32498" x="1214438" y="5332413"/>
          <p14:tracePt t="32506" x="1223963" y="5341938"/>
          <p14:tracePt t="32522" x="1241425" y="5360988"/>
          <p14:tracePt t="32530" x="1241425" y="5368925"/>
          <p14:tracePt t="32538" x="1250950" y="5368925"/>
          <p14:tracePt t="32554" x="1270000" y="5378450"/>
          <p14:tracePt t="32570" x="1277938" y="5387975"/>
          <p14:tracePt t="32586" x="1296988" y="5405438"/>
          <p14:tracePt t="32594" x="1314450" y="5424488"/>
          <p14:tracePt t="32610" x="1333500" y="5441950"/>
          <p14:tracePt t="32618" x="1350963" y="5451475"/>
          <p14:tracePt t="32626" x="1370013" y="5451475"/>
          <p14:tracePt t="32634" x="1379538" y="5461000"/>
          <p14:tracePt t="32642" x="1387475" y="5470525"/>
          <p14:tracePt t="32754" x="1406525" y="5451475"/>
          <p14:tracePt t="32763" x="1433513" y="5405438"/>
          <p14:tracePt t="32770" x="1433513" y="5368925"/>
          <p14:tracePt t="32778" x="1443038" y="5324475"/>
          <p14:tracePt t="32786" x="1443038" y="5251450"/>
          <p14:tracePt t="32794" x="1443038" y="5141913"/>
          <p14:tracePt t="32802" x="1443038" y="5049838"/>
          <p14:tracePt t="32811" x="1470025" y="4959350"/>
          <p14:tracePt t="32818" x="1497013" y="4876800"/>
          <p14:tracePt t="32826" x="1516063" y="4830763"/>
          <p14:tracePt t="32834" x="1552575" y="4784725"/>
          <p14:tracePt t="32842" x="1562100" y="4775200"/>
          <p14:tracePt t="32850" x="1570038" y="4767263"/>
          <p14:tracePt t="32858" x="1579563" y="4757738"/>
          <p14:tracePt t="32866" x="1589088" y="4757738"/>
          <p14:tracePt t="32882" x="1598613" y="4757738"/>
          <p14:tracePt t="32890" x="1616075" y="4757738"/>
          <p14:tracePt t="32898" x="1635125" y="4748213"/>
          <p14:tracePt t="32906" x="1644650" y="4748213"/>
          <p14:tracePt t="32915" x="1662113" y="4748213"/>
          <p14:tracePt t="32922" x="1671638" y="4748213"/>
          <p14:tracePt t="32931" x="1708150" y="4748213"/>
          <p14:tracePt t="32949" x="1754188" y="4730750"/>
          <p14:tracePt t="32954" x="1790700" y="4730750"/>
          <p14:tracePt t="32971" x="1844675" y="4721225"/>
          <p14:tracePt t="32979" x="1863725" y="4702175"/>
          <p14:tracePt t="32986" x="1890713" y="4702175"/>
          <p14:tracePt t="32994" x="1900238" y="4694238"/>
          <p14:tracePt t="33002" x="1917700" y="4694238"/>
          <p14:tracePt t="33010" x="1917700" y="4684713"/>
          <p14:tracePt t="33058" x="1927225" y="4675188"/>
          <p14:tracePt t="33074" x="1936750" y="4675188"/>
          <p14:tracePt t="33082" x="1944688" y="4675188"/>
          <p14:tracePt t="33090" x="1963738" y="4675188"/>
          <p14:tracePt t="33098" x="1973263" y="4675188"/>
          <p14:tracePt t="33106" x="1981200" y="4675188"/>
          <p14:tracePt t="33114" x="1990725" y="4675188"/>
          <p14:tracePt t="33125" x="2009775" y="4675188"/>
          <p14:tracePt t="33138" x="2017713" y="4675188"/>
          <p14:tracePt t="33210" x="2036763" y="4675188"/>
          <p14:tracePt t="33218" x="2046288" y="4675188"/>
          <p14:tracePt t="33226" x="2073275" y="4684713"/>
          <p14:tracePt t="33234" x="2073275" y="4694238"/>
          <p14:tracePt t="33242" x="2100263" y="4730750"/>
          <p14:tracePt t="33250" x="2146300" y="4784725"/>
          <p14:tracePt t="33258" x="2219325" y="4848225"/>
          <p14:tracePt t="33266" x="2328863" y="4894263"/>
          <p14:tracePt t="33274" x="2411413" y="4930775"/>
          <p14:tracePt t="33283" x="2493963" y="4959350"/>
          <p14:tracePt t="33290" x="2603500" y="4976813"/>
          <p14:tracePt t="33297" x="2713038" y="4976813"/>
          <p14:tracePt t="33306" x="2822575" y="4976813"/>
          <p14:tracePt t="33314" x="2895600" y="4976813"/>
          <p14:tracePt t="33322" x="2903538" y="4976813"/>
          <p14:tracePt t="33370" x="2913063" y="4976813"/>
          <p14:tracePt t="33522" x="2913063" y="4986338"/>
          <p14:tracePt t="33538" x="2913063" y="4995863"/>
          <p14:tracePt t="33547" x="2913063" y="5003800"/>
          <p14:tracePt t="33554" x="2922588" y="5013325"/>
          <p14:tracePt t="33562" x="2932113" y="5022850"/>
          <p14:tracePt t="33570" x="2940050" y="5022850"/>
          <p14:tracePt t="33578" x="2949575" y="5032375"/>
          <p14:tracePt t="33586" x="2959100" y="5040313"/>
          <p14:tracePt t="33602" x="2968625" y="5040313"/>
          <p14:tracePt t="33618" x="2976563" y="5040313"/>
          <p14:tracePt t="33642" x="3005138" y="5040313"/>
          <p14:tracePt t="33658" x="3022600" y="5040313"/>
          <p14:tracePt t="33674" x="3041650" y="5040313"/>
          <p14:tracePt t="33682" x="3049588" y="5040313"/>
          <p14:tracePt t="33698" x="3068638" y="5040313"/>
          <p14:tracePt t="33706" x="3078163" y="5040313"/>
          <p14:tracePt t="33722" x="3086100" y="5040313"/>
          <p14:tracePt t="33731" x="3095625" y="5040313"/>
          <p14:tracePt t="33738" x="3105150" y="5032375"/>
          <p14:tracePt t="33754" x="3114675" y="5022850"/>
          <p14:tracePt t="33762" x="3122613" y="5013325"/>
          <p14:tracePt t="33778" x="3132138" y="5003800"/>
          <p14:tracePt t="33786" x="3141663" y="4995863"/>
          <p14:tracePt t="33802" x="3151188" y="4995863"/>
          <p14:tracePt t="33818" x="3168650" y="4976813"/>
          <p14:tracePt t="33826" x="3168650" y="4967288"/>
          <p14:tracePt t="33842" x="3187700" y="4967288"/>
          <p14:tracePt t="33850" x="3195638" y="4967288"/>
          <p14:tracePt t="33866" x="3214688" y="4967288"/>
          <p14:tracePt t="33874" x="3224213" y="4967288"/>
          <p14:tracePt t="33946" x="3251200" y="4967288"/>
          <p14:tracePt t="33954" x="3260725" y="4976813"/>
          <p14:tracePt t="33970" x="3278188" y="4995863"/>
          <p14:tracePt t="33978" x="3306763" y="5013325"/>
          <p14:tracePt t="33986" x="3324225" y="5032375"/>
          <p14:tracePt t="33994" x="3351213" y="5059363"/>
          <p14:tracePt t="34002" x="3416300" y="5132388"/>
          <p14:tracePt t="34010" x="3470275" y="5178425"/>
          <p14:tracePt t="34018" x="3497263" y="5214938"/>
          <p14:tracePt t="34026" x="3533775" y="5241925"/>
          <p14:tracePt t="34034" x="3552825" y="5287963"/>
          <p14:tracePt t="34042" x="3579813" y="5332413"/>
          <p14:tracePt t="34050" x="3589338" y="5360988"/>
          <p14:tracePt t="34058" x="3589338" y="5378450"/>
          <p14:tracePt t="34066" x="3606800" y="5414963"/>
          <p14:tracePt t="34082" x="3606800" y="5441950"/>
          <p14:tracePt t="34090" x="3616325" y="5461000"/>
          <p14:tracePt t="34106" x="3616325" y="5470525"/>
          <p14:tracePt t="34146" x="3635375" y="5487988"/>
          <p14:tracePt t="34186" x="3635375" y="5497513"/>
          <p14:tracePt t="34226" x="3643313" y="5507038"/>
          <p14:tracePt t="34242" x="3652838" y="5507038"/>
          <p14:tracePt t="34250" x="3662363" y="5507038"/>
          <p14:tracePt t="34258" x="3689350" y="5534025"/>
          <p14:tracePt t="34266" x="3698875" y="5551488"/>
          <p14:tracePt t="34274" x="3725863" y="5580063"/>
          <p14:tracePt t="34283" x="3762375" y="5616575"/>
          <p14:tracePt t="34290" x="3808413" y="5661025"/>
          <p14:tracePt t="34299" x="3871913" y="5716588"/>
          <p14:tracePt t="34306" x="3917950" y="5753100"/>
          <p14:tracePt t="34314" x="3963988" y="5770563"/>
          <p14:tracePt t="34322" x="4000500" y="5799138"/>
          <p14:tracePt t="34331" x="4027488" y="5807075"/>
          <p14:tracePt t="34338" x="4083050" y="5826125"/>
          <p14:tracePt t="34347" x="4127500" y="5826125"/>
          <p14:tracePt t="34354" x="4146550" y="5826125"/>
          <p14:tracePt t="34362" x="4173538" y="5835650"/>
          <p14:tracePt t="34370" x="4183063" y="5835650"/>
          <p14:tracePt t="34418" x="4200525" y="5835650"/>
          <p14:tracePt t="34450" x="4210050" y="5835650"/>
          <p14:tracePt t="34458" x="4229100" y="5835650"/>
          <p14:tracePt t="34466" x="4237038" y="5835650"/>
          <p14:tracePt t="34474" x="4256088" y="5835650"/>
          <p14:tracePt t="34482" x="4292600" y="5872163"/>
          <p14:tracePt t="34490" x="4292600" y="5881688"/>
          <p14:tracePt t="34498" x="4310063" y="5899150"/>
          <p14:tracePt t="34506" x="4346575" y="5926138"/>
          <p14:tracePt t="34515" x="4375150" y="5945188"/>
          <p14:tracePt t="34531" x="4383088" y="5954713"/>
          <p14:tracePt t="34538" x="4383088" y="5962650"/>
          <p14:tracePt t="34554" x="4392613" y="5972175"/>
          <p14:tracePt t="34906" x="4402138" y="5981700"/>
          <p14:tracePt t="34938" x="4402138" y="5991225"/>
          <p14:tracePt t="35170" x="4411663" y="5999163"/>
          <p14:tracePt t="35194" x="4429125" y="5981700"/>
          <p14:tracePt t="35210" x="4429125" y="5945188"/>
          <p14:tracePt t="35218" x="4429125" y="5918200"/>
          <p14:tracePt t="35226" x="4456113" y="5872163"/>
          <p14:tracePt t="35234" x="4538663" y="5843588"/>
          <p14:tracePt t="35242" x="4648200" y="5843588"/>
          <p14:tracePt t="35250" x="4757738" y="5816600"/>
          <p14:tracePt t="35258" x="4876800" y="5789613"/>
          <p14:tracePt t="35267" x="4968875" y="5789613"/>
          <p14:tracePt t="35274" x="5224463" y="5753100"/>
          <p14:tracePt t="35283" x="5341938" y="5707063"/>
          <p14:tracePt t="35290" x="5414963" y="5697538"/>
          <p14:tracePt t="35298" x="5497513" y="5653088"/>
          <p14:tracePt t="35306" x="5524500" y="5653088"/>
          <p14:tracePt t="35315" x="5534025" y="5634038"/>
          <p14:tracePt t="35338" x="5534025" y="5624513"/>
          <p14:tracePt t="35348" x="5534025" y="5607050"/>
          <p14:tracePt t="35354" x="5524500" y="5597525"/>
          <p14:tracePt t="35370" x="5516563" y="5580063"/>
          <p14:tracePt t="35386" x="5507038" y="5580063"/>
          <p14:tracePt t="35394" x="5507038" y="5570538"/>
          <p14:tracePt t="35498" x="5507038" y="5561013"/>
          <p14:tracePt t="35506" x="5497513" y="5561013"/>
          <p14:tracePt t="35514" x="5487988" y="5561013"/>
          <p14:tracePt t="35522" x="5461000" y="5561013"/>
          <p14:tracePt t="35531" x="5434013" y="5561013"/>
          <p14:tracePt t="35538" x="5407025" y="5561013"/>
          <p14:tracePt t="35548" x="5360988" y="5561013"/>
          <p14:tracePt t="35554" x="5305425" y="5561013"/>
          <p14:tracePt t="35562" x="5232400" y="5561013"/>
          <p14:tracePt t="35570" x="5159375" y="5561013"/>
          <p14:tracePt t="35578" x="5105400" y="5561013"/>
          <p14:tracePt t="35586" x="5005388" y="5561013"/>
          <p14:tracePt t="35594" x="4976813" y="5561013"/>
          <p14:tracePt t="35602" x="4940300" y="5561013"/>
          <p14:tracePt t="35610" x="4886325" y="5561013"/>
          <p14:tracePt t="35618" x="4821238" y="5561013"/>
          <p14:tracePt t="35626" x="4784725" y="5561013"/>
          <p14:tracePt t="35634" x="4740275" y="5561013"/>
          <p14:tracePt t="35642" x="4711700" y="5561013"/>
          <p14:tracePt t="35650" x="4684713" y="5561013"/>
          <p14:tracePt t="35658" x="4675188" y="5561013"/>
          <p14:tracePt t="35674" x="4657725" y="5561013"/>
          <p14:tracePt t="35746" x="4684713" y="5561013"/>
          <p14:tracePt t="35754" x="4711700" y="5561013"/>
          <p14:tracePt t="35763" x="4748213" y="5561013"/>
          <p14:tracePt t="35770" x="4776788" y="5561013"/>
          <p14:tracePt t="35779" x="4784725" y="5561013"/>
          <p14:tracePt t="35786" x="4803775" y="5561013"/>
          <p14:tracePt t="35802" x="4821238" y="5561013"/>
          <p14:tracePt t="35810" x="4830763" y="5561013"/>
          <p14:tracePt t="35834" x="4849813" y="5561013"/>
          <p14:tracePt t="35842" x="4857750" y="5561013"/>
          <p14:tracePt t="35850" x="4867275" y="5570538"/>
          <p14:tracePt t="35858" x="4867275" y="5580063"/>
          <p14:tracePt t="35866" x="4886325" y="5588000"/>
          <p14:tracePt t="35874" x="4922838" y="5607050"/>
          <p14:tracePt t="35882" x="4949825" y="5616575"/>
          <p14:tracePt t="35890" x="4976813" y="5624513"/>
          <p14:tracePt t="35898" x="5013325" y="5643563"/>
          <p14:tracePt t="35906" x="5049838" y="5643563"/>
          <p14:tracePt t="35914" x="5078413" y="5670550"/>
          <p14:tracePt t="35922" x="5141913" y="5689600"/>
          <p14:tracePt t="35931" x="5159375" y="5697538"/>
          <p14:tracePt t="35950" x="5287963" y="5734050"/>
          <p14:tracePt t="35953" x="5334000" y="5743575"/>
          <p14:tracePt t="35963" x="5370513" y="5770563"/>
          <p14:tracePt t="35970" x="5407025" y="5770563"/>
          <p14:tracePt t="35978" x="5424488" y="5770563"/>
          <p14:tracePt t="36146" x="5443538" y="5770563"/>
          <p14:tracePt t="36226" x="5470525" y="5770563"/>
          <p14:tracePt t="36242" x="5487988" y="5770563"/>
          <p14:tracePt t="36250" x="5497513" y="5770563"/>
          <p14:tracePt t="36354" x="5516563" y="5770563"/>
          <p14:tracePt t="36386" x="5524500" y="5770563"/>
          <p14:tracePt t="36394" x="5534025" y="5770563"/>
          <p14:tracePt t="36402" x="5543550" y="5770563"/>
          <p14:tracePt t="36410" x="5570538" y="5770563"/>
          <p14:tracePt t="36418" x="5597525" y="5770563"/>
          <p14:tracePt t="36426" x="5643563" y="5770563"/>
          <p14:tracePt t="36434" x="5716588" y="5770563"/>
          <p14:tracePt t="36442" x="5772150" y="5770563"/>
          <p14:tracePt t="36450" x="5845175" y="5770563"/>
          <p14:tracePt t="36458" x="5918200" y="5770563"/>
          <p14:tracePt t="36466" x="5991225" y="5770563"/>
          <p14:tracePt t="36473" x="6064250" y="5770563"/>
          <p14:tracePt t="36482" x="6137275" y="5770563"/>
          <p14:tracePt t="36490" x="6200775" y="5770563"/>
          <p14:tracePt t="36498" x="6227763" y="5770563"/>
          <p14:tracePt t="36506" x="6256338" y="5770563"/>
          <p14:tracePt t="36514" x="6264275" y="5770563"/>
          <p14:tracePt t="36850" x="6283325" y="5770563"/>
          <p14:tracePt t="36858" x="6310313" y="5770563"/>
          <p14:tracePt t="36866" x="6337300" y="5753100"/>
          <p14:tracePt t="36874" x="6356350" y="5726113"/>
          <p14:tracePt t="36882" x="6392863" y="5697538"/>
          <p14:tracePt t="36890" x="6419850" y="5670550"/>
          <p14:tracePt t="36897" x="6475413" y="5616575"/>
          <p14:tracePt t="36906" x="6492875" y="5588000"/>
          <p14:tracePt t="36916" x="6529388" y="5524500"/>
          <p14:tracePt t="36922" x="6548438" y="5478463"/>
          <p14:tracePt t="36931" x="6565900" y="5405438"/>
          <p14:tracePt t="36938" x="6594475" y="5341938"/>
          <p14:tracePt t="36949" x="6602413" y="5287963"/>
          <p14:tracePt t="36954" x="6638925" y="5205413"/>
          <p14:tracePt t="36962" x="6675438" y="5141913"/>
          <p14:tracePt t="36970" x="6704013" y="5076825"/>
          <p14:tracePt t="36984" x="6740525" y="5013325"/>
          <p14:tracePt t="36987" x="6777038" y="4967288"/>
          <p14:tracePt t="36995" x="6784975" y="4922838"/>
          <p14:tracePt t="37002" x="6821488" y="4894263"/>
          <p14:tracePt t="37010" x="6850063" y="4857750"/>
          <p14:tracePt t="37018" x="6877050" y="4811713"/>
          <p14:tracePt t="37026" x="6894513" y="4784725"/>
          <p14:tracePt t="37034" x="6913563" y="4767263"/>
          <p14:tracePt t="37041" x="6931025" y="4730750"/>
          <p14:tracePt t="37058" x="6967538" y="4684713"/>
          <p14:tracePt t="37074" x="6967538" y="4675188"/>
          <p14:tracePt t="37082" x="6967538" y="4648200"/>
          <p14:tracePt t="37090" x="6967538" y="4629150"/>
          <p14:tracePt t="37100" x="6967538" y="4584700"/>
          <p14:tracePt t="37106" x="6967538" y="4575175"/>
          <p14:tracePt t="37114" x="6967538" y="4556125"/>
          <p14:tracePt t="37122" x="6967538" y="4538663"/>
          <p14:tracePt t="37138" x="6967538" y="4519613"/>
          <p14:tracePt t="37148" x="6967538" y="4511675"/>
          <p14:tracePt t="37346" x="6967538" y="4519613"/>
          <p14:tracePt t="37354" x="7013575" y="4575175"/>
          <p14:tracePt t="37362" x="7040563" y="4611688"/>
          <p14:tracePt t="37370" x="7086600" y="4684713"/>
          <p14:tracePt t="37378" x="7132638" y="4794250"/>
          <p14:tracePt t="37386" x="7205663" y="4894263"/>
          <p14:tracePt t="37394" x="7259638" y="5013325"/>
          <p14:tracePt t="37402" x="7305675" y="5132388"/>
          <p14:tracePt t="37410" x="7407275" y="5507038"/>
          <p14:tracePt t="37418" x="7415213" y="5653088"/>
          <p14:tracePt t="37426" x="7451725" y="5835650"/>
          <p14:tracePt t="37434" x="7461250" y="5999163"/>
          <p14:tracePt t="37442" x="7488238" y="6137275"/>
          <p14:tracePt t="37450" x="7507288" y="6210300"/>
          <p14:tracePt t="37458" x="7507288" y="6283325"/>
          <p14:tracePt t="37466" x="7524750" y="6319838"/>
          <p14:tracePt t="37474" x="7534275" y="6319838"/>
          <p14:tracePt t="37482" x="7534275" y="6337300"/>
          <p14:tracePt t="37497" x="7553325" y="6337300"/>
          <p14:tracePt t="37595" x="7543800" y="6337300"/>
          <p14:tracePt t="37626" x="7534275" y="6337300"/>
          <p14:tracePt t="37642" x="7534275" y="6327775"/>
          <p14:tracePt t="37658" x="7534275" y="6310313"/>
          <p14:tracePt t="37666" x="7534275" y="6300788"/>
          <p14:tracePt t="37674" x="7534275" y="6283325"/>
          <p14:tracePt t="37682" x="7534275" y="6273800"/>
          <p14:tracePt t="37690" x="7534275" y="6246813"/>
          <p14:tracePt t="37706" x="7534275" y="6227763"/>
          <p14:tracePt t="37715" x="7553325" y="6210300"/>
          <p14:tracePt t="37722" x="7553325" y="6200775"/>
          <p14:tracePt t="37731" x="7561263" y="6200775"/>
          <p14:tracePt t="37748" x="7570788" y="6191250"/>
          <p14:tracePt t="37754" x="7580313" y="6181725"/>
          <p14:tracePt t="37762" x="7589838" y="6164263"/>
          <p14:tracePt t="37778" x="7597775" y="6164263"/>
          <p14:tracePt t="37786" x="7616825" y="6145213"/>
          <p14:tracePt t="37794" x="7626350" y="6137275"/>
          <p14:tracePt t="37802" x="7634288" y="6118225"/>
          <p14:tracePt t="37818" x="7643813" y="6108700"/>
          <p14:tracePt t="37834" x="7653338" y="6108700"/>
          <p14:tracePt t="37842" x="7662863" y="6100763"/>
          <p14:tracePt t="37978" x="7670800" y="6100763"/>
          <p14:tracePt t="37986" x="7680325" y="6100763"/>
          <p14:tracePt t="38002" x="7689850" y="6100763"/>
          <p14:tracePt t="38010" x="7699375" y="6100763"/>
          <p14:tracePt t="38018" x="7716838" y="6100763"/>
          <p14:tracePt t="38034" x="7726363" y="6100763"/>
          <p14:tracePt t="38082" x="7743825" y="6100763"/>
          <p14:tracePt t="38090" x="7753350" y="6100763"/>
          <p14:tracePt t="38122" x="7762875" y="6108700"/>
          <p14:tracePt t="38154" x="7772400" y="6118225"/>
          <p14:tracePt t="38178" x="7780338" y="6137275"/>
          <p14:tracePt t="38186" x="7789863" y="6137275"/>
          <p14:tracePt t="38194" x="7799388" y="6145213"/>
          <p14:tracePt t="38218" x="7816850" y="6164263"/>
          <p14:tracePt t="38226" x="7826375" y="6164263"/>
          <p14:tracePt t="38250" x="7845425" y="6173788"/>
          <p14:tracePt t="38258" x="7853363" y="6173788"/>
          <p14:tracePt t="38274" x="7862888" y="6173788"/>
          <p14:tracePt t="38282" x="7899400" y="6191250"/>
          <p14:tracePt t="38290" x="7926388" y="6191250"/>
          <p14:tracePt t="38299" x="7954963" y="6200775"/>
          <p14:tracePt t="38306" x="7999413" y="6200775"/>
          <p14:tracePt t="38314" x="8035925" y="6200775"/>
          <p14:tracePt t="38322" x="8072438" y="6200775"/>
          <p14:tracePt t="38332" x="8128000" y="6227763"/>
          <p14:tracePt t="38338" x="8183563" y="6227763"/>
          <p14:tracePt t="38348" x="8228013" y="6227763"/>
          <p14:tracePt t="38354" x="8293100" y="6227763"/>
          <p14:tracePt t="38363" x="8347075" y="6227763"/>
          <p14:tracePt t="38370" x="8410575" y="6227763"/>
          <p14:tracePt t="38378" x="8466138" y="6227763"/>
          <p14:tracePt t="38386" x="8520113" y="6227763"/>
          <p14:tracePt t="38394" x="8593138" y="6227763"/>
          <p14:tracePt t="38402" x="8685213" y="6227763"/>
          <p14:tracePt t="38410" x="8758238" y="6227763"/>
          <p14:tracePt t="38418" x="8804275" y="6227763"/>
          <p14:tracePt t="38426" x="8840788" y="6227763"/>
          <p14:tracePt t="38434" x="8885238" y="6227763"/>
          <p14:tracePt t="38442" x="8921750" y="6227763"/>
          <p14:tracePt t="38450" x="8931275" y="6227763"/>
          <p14:tracePt t="38466" x="8940800" y="6227763"/>
          <p14:tracePt t="38530" x="8950325" y="6218238"/>
          <p14:tracePt t="38554" x="8940800" y="6200775"/>
          <p14:tracePt t="38562" x="8931275" y="6200775"/>
          <p14:tracePt t="38570" x="8913813" y="6191250"/>
          <p14:tracePt t="38578" x="8894763" y="6173788"/>
          <p14:tracePt t="38586" x="8848725" y="6164263"/>
          <p14:tracePt t="38594" x="8848725" y="6154738"/>
          <p14:tracePt t="38602" x="8840788" y="6145213"/>
          <p14:tracePt t="38618" x="8831263" y="6137275"/>
          <p14:tracePt t="38626" x="8821738" y="6127750"/>
          <p14:tracePt t="38722" x="8812213" y="6127750"/>
          <p14:tracePt t="38730" x="8794750" y="6127750"/>
          <p14:tracePt t="38746" x="8767763" y="6127750"/>
          <p14:tracePt t="38754" x="8748713" y="6127750"/>
          <p14:tracePt t="38762" x="8739188" y="6127750"/>
          <p14:tracePt t="38770" x="8721725" y="6127750"/>
          <p14:tracePt t="38778" x="8712200" y="6127750"/>
          <p14:tracePt t="38786" x="8694738" y="6127750"/>
          <p14:tracePt t="39362" x="8675688" y="6127750"/>
          <p14:tracePt t="39370" x="8666163" y="6127750"/>
          <p14:tracePt t="39378" x="8639175" y="6108700"/>
          <p14:tracePt t="39386" x="8612188" y="6100763"/>
          <p14:tracePt t="39394" x="8575675" y="6091238"/>
          <p14:tracePt t="39402" x="8502650" y="6064250"/>
          <p14:tracePt t="39410" x="8475663" y="6064250"/>
          <p14:tracePt t="39418" x="8402638" y="6027738"/>
          <p14:tracePt t="39426" x="8337550" y="5991225"/>
          <p14:tracePt t="39434" x="8274050" y="5954713"/>
          <p14:tracePt t="39442" x="8210550" y="5899150"/>
          <p14:tracePt t="39450" x="8128000" y="5843588"/>
          <p14:tracePt t="39458" x="8008938" y="5753100"/>
          <p14:tracePt t="39467" x="7643813" y="5570538"/>
          <p14:tracePt t="39474" x="7251700" y="5360988"/>
          <p14:tracePt t="39481" x="6721475" y="5186363"/>
          <p14:tracePt t="39490" x="5981700" y="4940300"/>
          <p14:tracePt t="39498" x="5195888" y="4721225"/>
          <p14:tracePt t="39506" x="4237038" y="4456113"/>
          <p14:tracePt t="39514" x="3351213" y="4200525"/>
          <p14:tracePt t="39522" x="2428875" y="3935413"/>
          <p14:tracePt t="39531" x="1470025" y="3679825"/>
          <p14:tracePt t="39538" x="720725" y="3397250"/>
          <p14:tracePt t="39546" x="36513" y="3095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5C99B4-288C-4D39-8F6E-14C97C46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523532"/>
            <a:ext cx="10058400" cy="2557806"/>
          </a:xfrm>
        </p:spPr>
        <p:txBody>
          <a:bodyPr>
            <a:normAutofit/>
          </a:bodyPr>
          <a:lstStyle/>
          <a:p>
            <a:pPr algn="ctr"/>
            <a:r>
              <a:rPr lang="sl-SI" sz="3600" dirty="0"/>
              <a:t>PRISLUHNI MELODIJI </a:t>
            </a:r>
            <a:r>
              <a:rPr lang="sl-SI" sz="3600" dirty="0" smtClean="0"/>
              <a:t>IN ZAPOJ.</a:t>
            </a:r>
            <a:br>
              <a:rPr lang="sl-SI" sz="3600" dirty="0" smtClean="0"/>
            </a:br>
            <a:r>
              <a:rPr lang="sl-SI" sz="3600" dirty="0" smtClean="0"/>
              <a:t>S TEBOJ BO PELA NEŽA, KI JO BO SPREMLJAL PIANIST BOŠTJAN NA KLAVIRJU. </a:t>
            </a:r>
            <a:endParaRPr lang="sl-SI" sz="3600" dirty="0"/>
          </a:p>
        </p:txBody>
      </p:sp>
      <p:pic>
        <p:nvPicPr>
          <p:cNvPr id="3" name="JAZ_IMAM_PA_GOS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6380" y="4490021"/>
            <a:ext cx="609600" cy="609600"/>
          </a:xfrm>
          <a:prstGeom prst="rect">
            <a:avLst/>
          </a:prstGeom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78" y="2924176"/>
            <a:ext cx="4205484" cy="3188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825" y="709269"/>
            <a:ext cx="609600" cy="60960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901113" y="4086225"/>
            <a:ext cx="138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PESMICA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176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01"/>
    </mc:Choice>
    <mc:Fallback xmlns="">
      <p:transition spd="slow" advTm="7910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CD623A-0886-4313-B122-8682A3E19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7FE3FCE-6175-4DDD-9019-A9E276F6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655" y="1328394"/>
            <a:ext cx="4302690" cy="430269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908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2|1|4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TM03457510[[fn=Milo]]</Template>
  <TotalTime>429</TotalTime>
  <Words>73</Words>
  <Application>Microsoft Office PowerPoint</Application>
  <PresentationFormat>Širokozaslonsko</PresentationFormat>
  <Paragraphs>11</Paragraphs>
  <Slides>8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Century Gothic</vt:lpstr>
      <vt:lpstr>Garamond</vt:lpstr>
      <vt:lpstr>Tw Cen MT</vt:lpstr>
      <vt:lpstr>Milo</vt:lpstr>
      <vt:lpstr>Jaz imam goslice j. kuhar</vt:lpstr>
      <vt:lpstr>Ponovimo znane pesmi</vt:lpstr>
      <vt:lpstr>SI MOGOČE PREPOZNAL-A INSTRUMENT,  KI JE IGRAL TO NEŽNO GLASBO? </vt:lpstr>
      <vt:lpstr>      GOSLICE  </vt:lpstr>
      <vt:lpstr>JAZ IMAM PA GOSLICE</vt:lpstr>
      <vt:lpstr>PowerPointova predstavitev</vt:lpstr>
      <vt:lpstr>PRISLUHNI MELODIJI IN ZAPOJ. S TEBOJ BO PELA NEŽA, KI JO BO SPREMLJAL PIANIST BOŠTJAN NA KLAVIRJU.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 imam goslice j. kuhar</dc:title>
  <dc:creator>lidija.music@gmail.com</dc:creator>
  <cp:lastModifiedBy>SIO</cp:lastModifiedBy>
  <cp:revision>19</cp:revision>
  <dcterms:created xsi:type="dcterms:W3CDTF">2020-11-22T16:45:43Z</dcterms:created>
  <dcterms:modified xsi:type="dcterms:W3CDTF">2020-11-24T15:32:07Z</dcterms:modified>
</cp:coreProperties>
</file>