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34C152-B89F-470A-AF69-670916A0BC81}" v="74" dt="2020-11-15T09:10:34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7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8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3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8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5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7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3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8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1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15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06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6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0" r:id="rId6"/>
    <p:sldLayoutId id="2147483816" r:id="rId7"/>
    <p:sldLayoutId id="2147483817" r:id="rId8"/>
    <p:sldLayoutId id="2147483818" r:id="rId9"/>
    <p:sldLayoutId id="2147483819" r:id="rId10"/>
    <p:sldLayoutId id="21474838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52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: Shape 54">
            <a:extLst>
              <a:ext uri="{FF2B5EF4-FFF2-40B4-BE49-F238E27FC236}">
                <a16:creationId xmlns:a16="http://schemas.microsoft.com/office/drawing/2014/main" id="{ED61EC8C-9F54-4671-8E82-4AE6101D6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21297" y="-4974"/>
            <a:ext cx="9470703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135315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339037"/>
              <a:gd name="connsiteY0" fmla="*/ 0 h 6874927"/>
              <a:gd name="connsiteX1" fmla="*/ 4339037 w 4339037"/>
              <a:gd name="connsiteY1" fmla="*/ 0 h 6874927"/>
              <a:gd name="connsiteX2" fmla="*/ 3135315 w 4339037"/>
              <a:gd name="connsiteY2" fmla="*/ 6874927 h 6874927"/>
              <a:gd name="connsiteX3" fmla="*/ 0 w 4339037"/>
              <a:gd name="connsiteY3" fmla="*/ 6863976 h 6874927"/>
              <a:gd name="connsiteX4" fmla="*/ 0 w 4339037"/>
              <a:gd name="connsiteY4" fmla="*/ 0 h 6874927"/>
              <a:gd name="connsiteX0" fmla="*/ 0 w 4339037"/>
              <a:gd name="connsiteY0" fmla="*/ 0 h 6874927"/>
              <a:gd name="connsiteX1" fmla="*/ 4339037 w 4339037"/>
              <a:gd name="connsiteY1" fmla="*/ 0 h 6874927"/>
              <a:gd name="connsiteX2" fmla="*/ 3325969 w 4339037"/>
              <a:gd name="connsiteY2" fmla="*/ 6874927 h 6874927"/>
              <a:gd name="connsiteX3" fmla="*/ 0 w 4339037"/>
              <a:gd name="connsiteY3" fmla="*/ 6863976 h 6874927"/>
              <a:gd name="connsiteX4" fmla="*/ 0 w 4339037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9037" h="6874927">
                <a:moveTo>
                  <a:pt x="0" y="0"/>
                </a:moveTo>
                <a:lnTo>
                  <a:pt x="4339037" y="0"/>
                </a:lnTo>
                <a:lnTo>
                  <a:pt x="3325969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29E7756-C60E-4ACB-AC35-28071E831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8225" y="2047818"/>
            <a:ext cx="4302786" cy="3544265"/>
          </a:xfrm>
        </p:spPr>
        <p:txBody>
          <a:bodyPr>
            <a:normAutofit/>
          </a:bodyPr>
          <a:lstStyle/>
          <a:p>
            <a:pPr algn="r"/>
            <a:r>
              <a:rPr lang="sl-SI" sz="4400"/>
              <a:t>JAKEC - BRAT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5938A44-2C26-46EA-81CD-B33B595A1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89" y="995363"/>
            <a:ext cx="4066321" cy="1000125"/>
          </a:xfrm>
        </p:spPr>
        <p:txBody>
          <a:bodyPr>
            <a:normAutofit/>
          </a:bodyPr>
          <a:lstStyle/>
          <a:p>
            <a:pPr algn="r"/>
            <a:r>
              <a:rPr lang="sl-SI" sz="1600"/>
              <a:t>BARBARA GREGORIČ</a:t>
            </a:r>
          </a:p>
        </p:txBody>
      </p:sp>
      <p:cxnSp>
        <p:nvCxnSpPr>
          <p:cNvPr id="71" name="Straight Connector 56">
            <a:extLst>
              <a:ext uri="{FF2B5EF4-FFF2-40B4-BE49-F238E27FC236}">
                <a16:creationId xmlns:a16="http://schemas.microsoft.com/office/drawing/2014/main" id="{4777C915-01E5-4C85-B3BF-7BF7CC3FE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478306"/>
            <a:ext cx="4049486" cy="33916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58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81798" y="8966"/>
            <a:ext cx="658529" cy="686098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ka 5">
            <a:extLst>
              <a:ext uri="{FF2B5EF4-FFF2-40B4-BE49-F238E27FC236}">
                <a16:creationId xmlns:a16="http://schemas.microsoft.com/office/drawing/2014/main" id="{2BE1E21C-47EE-4FA7-B838-6F3161771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866" y="49231"/>
            <a:ext cx="4998518" cy="7090098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136E5818-3187-4B20-9184-3F2C407686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71038" y="573767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5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5F84A382-DAE1-4A17-A990-EEA5BEC95BD6}"/>
              </a:ext>
            </a:extLst>
          </p:cNvPr>
          <p:cNvSpPr txBox="1"/>
          <p:nvPr/>
        </p:nvSpPr>
        <p:spPr>
          <a:xfrm>
            <a:off x="1218873" y="1432874"/>
            <a:ext cx="45650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JAKEC PRAVI, DA NE DA MAMICE NA POL. KAJ TO POMENI?</a:t>
            </a:r>
          </a:p>
        </p:txBody>
      </p:sp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5CA6665E-9A7A-4463-83D2-6FBB6D158B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26901" y="2941637"/>
            <a:ext cx="487363" cy="487363"/>
          </a:xfrm>
          <a:prstGeom prst="rect">
            <a:avLst/>
          </a:prstGeom>
        </p:spPr>
      </p:pic>
      <p:pic>
        <p:nvPicPr>
          <p:cNvPr id="1028" name="Picture 4" descr="Free Mom Drawing Cliparts, Download Free Clip Art, Free Clip Art on Clipart  Library">
            <a:extLst>
              <a:ext uri="{FF2B5EF4-FFF2-40B4-BE49-F238E27FC236}">
                <a16:creationId xmlns:a16="http://schemas.microsoft.com/office/drawing/2014/main" id="{A57ED504-1CD3-4EA3-9786-CDE13F5C5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39499"/>
            <a:ext cx="303847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44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089530F-8B19-47AE-8D5C-AF5411D7931B}"/>
              </a:ext>
            </a:extLst>
          </p:cNvPr>
          <p:cNvSpPr txBox="1"/>
          <p:nvPr/>
        </p:nvSpPr>
        <p:spPr>
          <a:xfrm>
            <a:off x="1348035" y="1770084"/>
            <a:ext cx="36293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KAJ PA POMENI, DA SO VSE STVARI ZAVOZLANE? </a:t>
            </a:r>
          </a:p>
          <a:p>
            <a:r>
              <a:rPr lang="sl-SI" sz="2800" dirty="0"/>
              <a:t>KAJ JAKCA NAJBOLJ MOTI?</a:t>
            </a:r>
          </a:p>
        </p:txBody>
      </p:sp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0A4EEE1F-FC45-40CC-B241-7F97E73285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48966" y="3874260"/>
            <a:ext cx="487363" cy="48736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2FB9B0B-FA6F-4845-BF30-99E9BA031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015" y="2188099"/>
            <a:ext cx="53149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98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5DBED412-B215-4CF1-A9F8-A74C740CB4BE}"/>
              </a:ext>
            </a:extLst>
          </p:cNvPr>
          <p:cNvSpPr txBox="1"/>
          <p:nvPr/>
        </p:nvSpPr>
        <p:spPr>
          <a:xfrm>
            <a:off x="1498863" y="1244338"/>
            <a:ext cx="40818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KDO JE STAREJŠI: JAKEC ALI NJEGOVA SESTRICA?</a:t>
            </a:r>
          </a:p>
          <a:p>
            <a:endParaRPr lang="sl-SI" sz="2800" dirty="0"/>
          </a:p>
          <a:p>
            <a:r>
              <a:rPr lang="sl-SI" sz="2800" dirty="0"/>
              <a:t>KAKO JI JAKEC PRAVI?</a:t>
            </a:r>
          </a:p>
        </p:txBody>
      </p:sp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791696D4-B4BF-4E7E-BB6D-06E25DFF99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33428" y="3637012"/>
            <a:ext cx="487363" cy="487363"/>
          </a:xfrm>
          <a:prstGeom prst="rect">
            <a:avLst/>
          </a:prstGeom>
        </p:spPr>
      </p:pic>
      <p:pic>
        <p:nvPicPr>
          <p:cNvPr id="3074" name="Picture 2" descr="Children's Books About Sibling Rivalry - Book Review - The New York Times">
            <a:extLst>
              <a:ext uri="{FF2B5EF4-FFF2-40B4-BE49-F238E27FC236}">
                <a16:creationId xmlns:a16="http://schemas.microsoft.com/office/drawing/2014/main" id="{E0800A75-AA20-45CF-B719-F6B82DFDD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8" t="17131" r="26687" b="15896"/>
          <a:stretch/>
        </p:blipFill>
        <p:spPr bwMode="auto">
          <a:xfrm>
            <a:off x="5824826" y="1340510"/>
            <a:ext cx="4648353" cy="384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61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Brother And Sister Vector Art &amp; Graphics | freevector.com">
            <a:extLst>
              <a:ext uri="{FF2B5EF4-FFF2-40B4-BE49-F238E27FC236}">
                <a16:creationId xmlns:a16="http://schemas.microsoft.com/office/drawing/2014/main" id="{62980F8E-9522-46FC-9A34-4A2FBD5B7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871" y="2085147"/>
            <a:ext cx="4916129" cy="473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5E341C91-114D-466B-8E56-7CFC65B0E099}"/>
              </a:ext>
            </a:extLst>
          </p:cNvPr>
          <p:cNvSpPr txBox="1"/>
          <p:nvPr/>
        </p:nvSpPr>
        <p:spPr>
          <a:xfrm>
            <a:off x="857840" y="1112362"/>
            <a:ext cx="69758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KDO PA JE JAKCU REKEL, DA SE BO NJEGOVA SESTRICA IGRALA Z NJIM, KO BO ZRASLA?</a:t>
            </a:r>
          </a:p>
          <a:p>
            <a:endParaRPr lang="sl-SI" sz="2800" dirty="0"/>
          </a:p>
          <a:p>
            <a:r>
              <a:rPr lang="sl-SI" sz="2800" dirty="0"/>
              <a:t>ALI JAKEC TEMU VERJAME?</a:t>
            </a:r>
          </a:p>
        </p:txBody>
      </p:sp>
      <p:pic>
        <p:nvPicPr>
          <p:cNvPr id="4098" name="Picture 2" descr="Brother And Sister Vector Art &amp; Graphics | freevector.com">
            <a:extLst>
              <a:ext uri="{FF2B5EF4-FFF2-40B4-BE49-F238E27FC236}">
                <a16:creationId xmlns:a16="http://schemas.microsoft.com/office/drawing/2014/main" id="{E0DE5A75-613D-4EE1-AA81-1B20DC2A3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514" y="250715"/>
            <a:ext cx="3359904" cy="353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DBBAD228-E097-45F4-8D41-56D850247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7840" y="36860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9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51B20787-24A4-41B7-8458-DCE7798AA30B}"/>
              </a:ext>
            </a:extLst>
          </p:cNvPr>
          <p:cNvSpPr txBox="1"/>
          <p:nvPr/>
        </p:nvSpPr>
        <p:spPr>
          <a:xfrm>
            <a:off x="929148" y="1101213"/>
            <a:ext cx="49898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GLASNO POVEJ, KAKO JAKEC REČE: IN ZDAJ MORAM BITI NJEN BRAT!</a:t>
            </a:r>
          </a:p>
          <a:p>
            <a:endParaRPr lang="sl-SI" sz="2800" dirty="0"/>
          </a:p>
          <a:p>
            <a:r>
              <a:rPr lang="sl-SI" sz="2800" dirty="0"/>
              <a:t>KAJ JAKEC OB TEM ČUTI?</a:t>
            </a:r>
          </a:p>
        </p:txBody>
      </p:sp>
      <p:pic>
        <p:nvPicPr>
          <p:cNvPr id="5122" name="Picture 2" descr="Infant Sibling Jealousy - TV Tropes">
            <a:extLst>
              <a:ext uri="{FF2B5EF4-FFF2-40B4-BE49-F238E27FC236}">
                <a16:creationId xmlns:a16="http://schemas.microsoft.com/office/drawing/2014/main" id="{40D2EF29-6571-4F8E-909E-0BE39A402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52" y="535088"/>
            <a:ext cx="3077496" cy="622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7EE8E94C-F0BA-4E52-BC5A-45591E1334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875" y="34535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weight lifter | Stick figure drawing, Simple doodles, Stick figure tattoo">
            <a:extLst>
              <a:ext uri="{FF2B5EF4-FFF2-40B4-BE49-F238E27FC236}">
                <a16:creationId xmlns:a16="http://schemas.microsoft.com/office/drawing/2014/main" id="{830024C0-29F6-454C-BFE5-ECA5492A4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653" y="4550"/>
            <a:ext cx="1386347" cy="173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9B2C06F0-7AF8-4FAC-B29B-4EF86D5F1184}"/>
              </a:ext>
            </a:extLst>
          </p:cNvPr>
          <p:cNvSpPr txBox="1"/>
          <p:nvPr/>
        </p:nvSpPr>
        <p:spPr>
          <a:xfrm>
            <a:off x="580103" y="1344561"/>
            <a:ext cx="70005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PESMICO SPREMENI. </a:t>
            </a:r>
          </a:p>
          <a:p>
            <a:r>
              <a:rPr lang="sl-SI" sz="2800" dirty="0"/>
              <a:t>NAMESTO BESEDE MAMICA UPORABI BESEDO OČKA ALI TATI ALI OČI.</a:t>
            </a:r>
          </a:p>
          <a:p>
            <a:r>
              <a:rPr lang="sl-SI" sz="2800" dirty="0"/>
              <a:t>NAMESTO DEKLICA UPORABI BESEDO DEČEK. TA POTEM SEVEDA NE BO SITNICA, AMPAK …</a:t>
            </a:r>
          </a:p>
          <a:p>
            <a:endParaRPr lang="sl-SI" sz="2800" dirty="0"/>
          </a:p>
          <a:p>
            <a:r>
              <a:rPr lang="sl-SI" sz="2800" dirty="0"/>
              <a:t>ČE JE NALOGA PRETEŽKA, NAJ TI POMAGA MAMICA, TATI ALI KDO DRUG.</a:t>
            </a:r>
          </a:p>
        </p:txBody>
      </p:sp>
      <p:pic>
        <p:nvPicPr>
          <p:cNvPr id="6146" name="Picture 2" descr="Little Parachutes • children's picture books about">
            <a:extLst>
              <a:ext uri="{FF2B5EF4-FFF2-40B4-BE49-F238E27FC236}">
                <a16:creationId xmlns:a16="http://schemas.microsoft.com/office/drawing/2014/main" id="{0E9D0AC5-E16B-4E05-BC04-032EC0868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7" r="32560" b="15674"/>
          <a:stretch/>
        </p:blipFill>
        <p:spPr bwMode="auto">
          <a:xfrm>
            <a:off x="7580671" y="1372829"/>
            <a:ext cx="3569110" cy="411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8B287B98-8E31-47D1-8CFC-210170E192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2004" y="52414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3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136</Words>
  <Application>Microsoft Office PowerPoint</Application>
  <PresentationFormat>Širokozaslonsko</PresentationFormat>
  <Paragraphs>19</Paragraphs>
  <Slides>7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Univers Condensed Light</vt:lpstr>
      <vt:lpstr>Walbaum Display Light</vt:lpstr>
      <vt:lpstr>AngleLinesVTI</vt:lpstr>
      <vt:lpstr>JAKEC - BRAT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JAKEC - BRAT</dc:title>
  <dc:creator>tanja.knap@gmail.com</dc:creator>
  <cp:lastModifiedBy>Marija Zakotnik</cp:lastModifiedBy>
  <cp:revision>2</cp:revision>
  <dcterms:created xsi:type="dcterms:W3CDTF">2020-11-15T08:01:48Z</dcterms:created>
  <dcterms:modified xsi:type="dcterms:W3CDTF">2020-12-04T11:31:05Z</dcterms:modified>
</cp:coreProperties>
</file>