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20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61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43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67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56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01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85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461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0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0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767E-4158-4410-A2E6-AF2ABAD0AEB5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D92C-52FB-4A1C-8CF4-B28EB1073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2439.9883"/>
                    <p14:bmk name="Zaznamek 2" time="16219.9748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77663" y="1688436"/>
            <a:ext cx="609600" cy="6096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6716" y="1054445"/>
            <a:ext cx="609600" cy="6096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141" y="688841"/>
            <a:ext cx="4790779" cy="2821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uščica dol 4"/>
          <p:cNvSpPr/>
          <p:nvPr/>
        </p:nvSpPr>
        <p:spPr>
          <a:xfrm>
            <a:off x="3507975" y="688841"/>
            <a:ext cx="278969" cy="24108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6316" y="1655297"/>
            <a:ext cx="6639945" cy="4584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7402" y="1723087"/>
            <a:ext cx="187372" cy="260879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9032" y="537905"/>
            <a:ext cx="8965245" cy="59441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3185" y="1054445"/>
            <a:ext cx="380614" cy="26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09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6094"/>
                                </p:stCondLst>
                                <p:childTnLst>
                                  <p:par>
                                    <p:cTn id="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94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186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6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seq concurrent="1" nextAc="seek">
                  <p:cTn id="37" restart="whenNotActive" fill="hold" evtFilter="cancelBubble" nodeType="interactiveSeq">
                    <p:stCondLst>
                      <p:cond evt="onMediaBookmark" delay="0">
                        <p:tgtEl>
                          <p14:bmkTgt spid="10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aznamek 1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MediaBookmark" delay="0">
                        <p:tgtEl>
                          <p14:bmkTgt spid="10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" bmkName="Zaznamek 2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609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6094"/>
                                </p:stCondLst>
                                <p:childTnLst>
                                  <p:par>
                                    <p:cTn id="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94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2186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6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Širokozaslonsko</PresentationFormat>
  <Paragraphs>0</Paragraphs>
  <Slides>1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5</cp:revision>
  <dcterms:created xsi:type="dcterms:W3CDTF">2021-01-18T20:40:36Z</dcterms:created>
  <dcterms:modified xsi:type="dcterms:W3CDTF">2021-01-18T21:14:20Z</dcterms:modified>
</cp:coreProperties>
</file>