
<file path=[Content_Types].xml><?xml version="1.0" encoding="utf-8"?>
<Types xmlns="http://schemas.openxmlformats.org/package/2006/content-types">
  <Default Extension="png" ContentType="image/png"/>
  <Default Extension="m4a" ContentType="audio/mp4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85" r:id="rId3"/>
    <p:sldId id="258" r:id="rId4"/>
    <p:sldId id="287" r:id="rId5"/>
    <p:sldId id="289" r:id="rId6"/>
    <p:sldId id="291" r:id="rId7"/>
    <p:sldId id="297" r:id="rId8"/>
    <p:sldId id="298" r:id="rId9"/>
    <p:sldId id="299" r:id="rId10"/>
    <p:sldId id="292" r:id="rId11"/>
    <p:sldId id="293" r:id="rId12"/>
    <p:sldId id="294" r:id="rId13"/>
    <p:sldId id="296" r:id="rId14"/>
    <p:sldId id="300" r:id="rId15"/>
    <p:sldId id="301" r:id="rId16"/>
    <p:sldId id="261" r:id="rId17"/>
    <p:sldId id="262" r:id="rId18"/>
    <p:sldId id="263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minika Peršak" initials="DP" lastIdx="0" clrIdx="0">
    <p:extLst>
      <p:ext uri="{19B8F6BF-5375-455C-9EA6-DF929625EA0E}">
        <p15:presenceInfo xmlns:p15="http://schemas.microsoft.com/office/powerpoint/2012/main" userId="c62d88bb8d27742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5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rez sloga, brez mrež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74" autoAdjust="0"/>
    <p:restoredTop sz="94660"/>
  </p:normalViewPr>
  <p:slideViewPr>
    <p:cSldViewPr snapToGrid="0">
      <p:cViewPr varScale="1">
        <p:scale>
          <a:sx n="62" d="100"/>
          <a:sy n="62" d="100"/>
        </p:scale>
        <p:origin x="8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679D-DFE8-4708-BDC2-35FBFF948E8E}" type="datetimeFigureOut">
              <a:rPr lang="sl-SI" smtClean="0"/>
              <a:t>22. 01. 2021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0354B-317D-4DBB-AD6E-10E7E60539C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49372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679D-DFE8-4708-BDC2-35FBFF948E8E}" type="datetimeFigureOut">
              <a:rPr lang="sl-SI" smtClean="0"/>
              <a:t>22. 01. 2021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0354B-317D-4DBB-AD6E-10E7E60539C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84600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679D-DFE8-4708-BDC2-35FBFF948E8E}" type="datetimeFigureOut">
              <a:rPr lang="sl-SI" smtClean="0"/>
              <a:t>22. 01. 2021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0354B-317D-4DBB-AD6E-10E7E60539C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34373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679D-DFE8-4708-BDC2-35FBFF948E8E}" type="datetimeFigureOut">
              <a:rPr lang="sl-SI" smtClean="0"/>
              <a:t>22. 01. 2021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0354B-317D-4DBB-AD6E-10E7E60539C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878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679D-DFE8-4708-BDC2-35FBFF948E8E}" type="datetimeFigureOut">
              <a:rPr lang="sl-SI" smtClean="0"/>
              <a:t>22. 01. 2021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0354B-317D-4DBB-AD6E-10E7E60539C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5162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679D-DFE8-4708-BDC2-35FBFF948E8E}" type="datetimeFigureOut">
              <a:rPr lang="sl-SI" smtClean="0"/>
              <a:t>22. 01. 2021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0354B-317D-4DBB-AD6E-10E7E60539C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10520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679D-DFE8-4708-BDC2-35FBFF948E8E}" type="datetimeFigureOut">
              <a:rPr lang="sl-SI" smtClean="0"/>
              <a:t>22. 01. 2021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0354B-317D-4DBB-AD6E-10E7E60539C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89986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679D-DFE8-4708-BDC2-35FBFF948E8E}" type="datetimeFigureOut">
              <a:rPr lang="sl-SI" smtClean="0"/>
              <a:t>22. 01. 2021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0354B-317D-4DBB-AD6E-10E7E60539C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50721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679D-DFE8-4708-BDC2-35FBFF948E8E}" type="datetimeFigureOut">
              <a:rPr lang="sl-SI" smtClean="0"/>
              <a:t>22. 01. 2021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0354B-317D-4DBB-AD6E-10E7E60539C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34946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679D-DFE8-4708-BDC2-35FBFF948E8E}" type="datetimeFigureOut">
              <a:rPr lang="sl-SI" smtClean="0"/>
              <a:t>22. 01. 2021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0354B-317D-4DBB-AD6E-10E7E60539C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25110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679D-DFE8-4708-BDC2-35FBFF948E8E}" type="datetimeFigureOut">
              <a:rPr lang="sl-SI" smtClean="0"/>
              <a:t>22. 01. 2021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0354B-317D-4DBB-AD6E-10E7E60539C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03070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1679D-DFE8-4708-BDC2-35FBFF948E8E}" type="datetimeFigureOut">
              <a:rPr lang="sl-SI" smtClean="0"/>
              <a:t>22. 01. 2021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0354B-317D-4DBB-AD6E-10E7E60539C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8931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.png"/><Relationship Id="rId3" Type="http://schemas.microsoft.com/office/2007/relationships/media" Target="../media/media20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8.png"/><Relationship Id="rId2" Type="http://schemas.microsoft.com/office/2007/relationships/media" Target="../media/media5.wma"/><Relationship Id="rId16" Type="http://schemas.openxmlformats.org/officeDocument/2006/relationships/image" Target="../media/image1.png"/><Relationship Id="rId1" Type="http://schemas.openxmlformats.org/officeDocument/2006/relationships/audio" Target="NULL" TargetMode="External"/><Relationship Id="rId6" Type="http://schemas.openxmlformats.org/officeDocument/2006/relationships/audio" Target="../media/media21.m4a"/><Relationship Id="rId11" Type="http://schemas.openxmlformats.org/officeDocument/2006/relationships/image" Target="../media/image6.png"/><Relationship Id="rId5" Type="http://schemas.microsoft.com/office/2007/relationships/media" Target="../media/media21.m4a"/><Relationship Id="rId15" Type="http://schemas.openxmlformats.org/officeDocument/2006/relationships/image" Target="../media/image13.png"/><Relationship Id="rId10" Type="http://schemas.openxmlformats.org/officeDocument/2006/relationships/image" Target="../media/image5.png"/><Relationship Id="rId4" Type="http://schemas.openxmlformats.org/officeDocument/2006/relationships/audio" Target="../media/media20.m4a"/><Relationship Id="rId9" Type="http://schemas.openxmlformats.org/officeDocument/2006/relationships/image" Target="../media/image4.png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.png"/><Relationship Id="rId3" Type="http://schemas.microsoft.com/office/2007/relationships/media" Target="../media/media22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8.png"/><Relationship Id="rId17" Type="http://schemas.openxmlformats.org/officeDocument/2006/relationships/image" Target="../media/image1.png"/><Relationship Id="rId2" Type="http://schemas.microsoft.com/office/2007/relationships/media" Target="../media/media5.wma"/><Relationship Id="rId16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audio" Target="../media/media23.m4a"/><Relationship Id="rId11" Type="http://schemas.openxmlformats.org/officeDocument/2006/relationships/image" Target="../media/image6.png"/><Relationship Id="rId5" Type="http://schemas.microsoft.com/office/2007/relationships/media" Target="../media/media23.m4a"/><Relationship Id="rId15" Type="http://schemas.openxmlformats.org/officeDocument/2006/relationships/image" Target="../media/image12.png"/><Relationship Id="rId10" Type="http://schemas.openxmlformats.org/officeDocument/2006/relationships/image" Target="../media/image5.png"/><Relationship Id="rId4" Type="http://schemas.openxmlformats.org/officeDocument/2006/relationships/audio" Target="../media/media22.m4a"/><Relationship Id="rId9" Type="http://schemas.openxmlformats.org/officeDocument/2006/relationships/image" Target="../media/image4.png"/><Relationship Id="rId1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.png"/><Relationship Id="rId18" Type="http://schemas.openxmlformats.org/officeDocument/2006/relationships/image" Target="../media/image1.png"/><Relationship Id="rId3" Type="http://schemas.microsoft.com/office/2007/relationships/media" Target="../media/media24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microsoft.com/office/2007/relationships/media" Target="../media/media5.wma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media25.m4a"/><Relationship Id="rId11" Type="http://schemas.openxmlformats.org/officeDocument/2006/relationships/image" Target="../media/image6.png"/><Relationship Id="rId5" Type="http://schemas.microsoft.com/office/2007/relationships/media" Target="../media/media25.m4a"/><Relationship Id="rId1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audio" Target="../media/media24.m4a"/><Relationship Id="rId9" Type="http://schemas.openxmlformats.org/officeDocument/2006/relationships/image" Target="../media/image4.png"/><Relationship Id="rId1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microsoft.com/office/2007/relationships/media" Target="../media/media26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microsoft.com/office/2007/relationships/media" Target="../media/media5.wma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27.m4a"/><Relationship Id="rId11" Type="http://schemas.openxmlformats.org/officeDocument/2006/relationships/image" Target="../media/image6.png"/><Relationship Id="rId5" Type="http://schemas.microsoft.com/office/2007/relationships/media" Target="../media/media27.m4a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19" Type="http://schemas.openxmlformats.org/officeDocument/2006/relationships/image" Target="../media/image1.png"/><Relationship Id="rId4" Type="http://schemas.openxmlformats.org/officeDocument/2006/relationships/audio" Target="../media/media26.m4a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microsoft.com/office/2007/relationships/media" Target="../media/media28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microsoft.com/office/2007/relationships/media" Target="../media/media5.wma"/><Relationship Id="rId16" Type="http://schemas.openxmlformats.org/officeDocument/2006/relationships/image" Target="../media/image11.png"/><Relationship Id="rId20" Type="http://schemas.openxmlformats.org/officeDocument/2006/relationships/image" Target="../media/image1.png"/><Relationship Id="rId1" Type="http://schemas.openxmlformats.org/officeDocument/2006/relationships/audio" Target="NULL" TargetMode="External"/><Relationship Id="rId6" Type="http://schemas.openxmlformats.org/officeDocument/2006/relationships/audio" Target="../media/media29.m4a"/><Relationship Id="rId11" Type="http://schemas.openxmlformats.org/officeDocument/2006/relationships/image" Target="../media/image6.png"/><Relationship Id="rId5" Type="http://schemas.microsoft.com/office/2007/relationships/media" Target="../media/media29.m4a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audio" Target="../media/media28.m4a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microsoft.com/office/2007/relationships/media" Target="../media/media31.m4a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audio" Target="../media/media30.m4a"/><Relationship Id="rId16" Type="http://schemas.openxmlformats.org/officeDocument/2006/relationships/image" Target="../media/image12.png"/><Relationship Id="rId1" Type="http://schemas.microsoft.com/office/2007/relationships/media" Target="../media/media30.m4a"/><Relationship Id="rId6" Type="http://schemas.openxmlformats.org/officeDocument/2006/relationships/image" Target="../media/image1.pn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audio" Target="../media/media31.m4a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png"/><Relationship Id="rId18" Type="http://schemas.openxmlformats.org/officeDocument/2006/relationships/audio" Target="../media/audio2.wav"/><Relationship Id="rId3" Type="http://schemas.openxmlformats.org/officeDocument/2006/relationships/audio" Target="NULL" TargetMode="External"/><Relationship Id="rId21" Type="http://schemas.openxmlformats.org/officeDocument/2006/relationships/image" Target="../media/image13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audio" Target="../media/media32.m4a"/><Relationship Id="rId16" Type="http://schemas.openxmlformats.org/officeDocument/2006/relationships/image" Target="../media/image9.png"/><Relationship Id="rId20" Type="http://schemas.openxmlformats.org/officeDocument/2006/relationships/image" Target="../media/image12.png"/><Relationship Id="rId1" Type="http://schemas.microsoft.com/office/2007/relationships/media" Target="../media/media32.m4a"/><Relationship Id="rId6" Type="http://schemas.openxmlformats.org/officeDocument/2006/relationships/audio" Target="../media/media33.m4a"/><Relationship Id="rId11" Type="http://schemas.openxmlformats.org/officeDocument/2006/relationships/image" Target="../media/image4.png"/><Relationship Id="rId5" Type="http://schemas.microsoft.com/office/2007/relationships/media" Target="../media/media33.m4a"/><Relationship Id="rId15" Type="http://schemas.openxmlformats.org/officeDocument/2006/relationships/image" Target="../media/image8.png"/><Relationship Id="rId10" Type="http://schemas.openxmlformats.org/officeDocument/2006/relationships/image" Target="../media/image3.png"/><Relationship Id="rId19" Type="http://schemas.openxmlformats.org/officeDocument/2006/relationships/image" Target="../media/image11.png"/><Relationship Id="rId4" Type="http://schemas.microsoft.com/office/2007/relationships/media" Target="../media/media5.wma"/><Relationship Id="rId9" Type="http://schemas.openxmlformats.org/officeDocument/2006/relationships/audio" Target="../media/audio1.wav"/><Relationship Id="rId14" Type="http://schemas.openxmlformats.org/officeDocument/2006/relationships/image" Target="../media/image7.png"/><Relationship Id="rId2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microsoft.com/office/2007/relationships/media" Target="../media/media34.m4a"/><Relationship Id="rId7" Type="http://schemas.openxmlformats.org/officeDocument/2006/relationships/audio" Target="../media/audio1.wav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microsoft.com/office/2007/relationships/media" Target="../media/media5.wma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4" Type="http://schemas.openxmlformats.org/officeDocument/2006/relationships/audio" Target="../media/media34.m4a"/><Relationship Id="rId9" Type="http://schemas.openxmlformats.org/officeDocument/2006/relationships/audio" Target="../media/audio2.wav"/><Relationship Id="rId1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2.png"/><Relationship Id="rId3" Type="http://schemas.microsoft.com/office/2007/relationships/media" Target="../media/media35.m4a"/><Relationship Id="rId7" Type="http://schemas.openxmlformats.org/officeDocument/2006/relationships/audio" Target="../media/audio1.wav"/><Relationship Id="rId12" Type="http://schemas.openxmlformats.org/officeDocument/2006/relationships/image" Target="../media/image7.png"/><Relationship Id="rId17" Type="http://schemas.openxmlformats.org/officeDocument/2006/relationships/image" Target="../media/image11.png"/><Relationship Id="rId2" Type="http://schemas.microsoft.com/office/2007/relationships/media" Target="../media/media5.wma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19" Type="http://schemas.openxmlformats.org/officeDocument/2006/relationships/image" Target="../media/image13.png"/><Relationship Id="rId4" Type="http://schemas.openxmlformats.org/officeDocument/2006/relationships/audio" Target="../media/media35.m4a"/><Relationship Id="rId9" Type="http://schemas.openxmlformats.org/officeDocument/2006/relationships/image" Target="../media/image4.png"/><Relationship Id="rId1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audio" Target="../media/audio2.wav"/><Relationship Id="rId3" Type="http://schemas.microsoft.com/office/2007/relationships/media" Target="../media/media36.m4a"/><Relationship Id="rId7" Type="http://schemas.openxmlformats.org/officeDocument/2006/relationships/audio" Target="../media/audio1.wav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microsoft.com/office/2007/relationships/media" Target="../media/media5.wma"/><Relationship Id="rId16" Type="http://schemas.openxmlformats.org/officeDocument/2006/relationships/image" Target="../media/image11.png"/><Relationship Id="rId20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19" Type="http://schemas.openxmlformats.org/officeDocument/2006/relationships/image" Target="../media/image13.png"/><Relationship Id="rId4" Type="http://schemas.openxmlformats.org/officeDocument/2006/relationships/audio" Target="../media/media36.m4a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microsoft.com/office/2007/relationships/media" Target="../media/media4.m4a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audio" Target="../media/media3.m4a"/><Relationship Id="rId16" Type="http://schemas.openxmlformats.org/officeDocument/2006/relationships/image" Target="../media/image12.png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audio" Target="../media/media4.m4a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7.png"/><Relationship Id="rId18" Type="http://schemas.openxmlformats.org/officeDocument/2006/relationships/image" Target="../media/image11.png"/><Relationship Id="rId3" Type="http://schemas.microsoft.com/office/2007/relationships/media" Target="../media/media37.m4a"/><Relationship Id="rId21" Type="http://schemas.openxmlformats.org/officeDocument/2006/relationships/image" Target="../media/image14.png"/><Relationship Id="rId7" Type="http://schemas.microsoft.com/office/2007/relationships/hdphoto" Target="../media/hdphoto1.wdp"/><Relationship Id="rId12" Type="http://schemas.openxmlformats.org/officeDocument/2006/relationships/image" Target="../media/image6.png"/><Relationship Id="rId17" Type="http://schemas.openxmlformats.org/officeDocument/2006/relationships/image" Target="../media/image10.png"/><Relationship Id="rId2" Type="http://schemas.microsoft.com/office/2007/relationships/media" Target="../media/media5.wma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8.png"/><Relationship Id="rId10" Type="http://schemas.openxmlformats.org/officeDocument/2006/relationships/image" Target="../media/image4.png"/><Relationship Id="rId19" Type="http://schemas.openxmlformats.org/officeDocument/2006/relationships/image" Target="../media/image12.png"/><Relationship Id="rId4" Type="http://schemas.openxmlformats.org/officeDocument/2006/relationships/audio" Target="../media/media37.m4a"/><Relationship Id="rId9" Type="http://schemas.openxmlformats.org/officeDocument/2006/relationships/image" Target="../media/image3.png"/><Relationship Id="rId14" Type="http://schemas.openxmlformats.org/officeDocument/2006/relationships/audio" Target="../media/audio2.wav"/><Relationship Id="rId22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microsoft.com/office/2007/relationships/media" Target="../media/media38.m4a"/><Relationship Id="rId7" Type="http://schemas.openxmlformats.org/officeDocument/2006/relationships/audio" Target="../media/audio1.wav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microsoft.com/office/2007/relationships/media" Target="../media/media5.wma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.png"/><Relationship Id="rId10" Type="http://schemas.openxmlformats.org/officeDocument/2006/relationships/audio" Target="../media/audio2.wav"/><Relationship Id="rId19" Type="http://schemas.openxmlformats.org/officeDocument/2006/relationships/image" Target="../media/image13.png"/><Relationship Id="rId4" Type="http://schemas.openxmlformats.org/officeDocument/2006/relationships/audio" Target="../media/media38.m4a"/><Relationship Id="rId9" Type="http://schemas.openxmlformats.org/officeDocument/2006/relationships/image" Target="../media/image4.png"/><Relationship Id="rId1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microsoft.com/office/2007/relationships/media" Target="../media/media39.m4a"/><Relationship Id="rId7" Type="http://schemas.openxmlformats.org/officeDocument/2006/relationships/audio" Target="../media/audio1.wav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microsoft.com/office/2007/relationships/media" Target="../media/media5.wma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audio" Target="../media/audio2.wav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19" Type="http://schemas.openxmlformats.org/officeDocument/2006/relationships/image" Target="../media/image13.png"/><Relationship Id="rId4" Type="http://schemas.openxmlformats.org/officeDocument/2006/relationships/audio" Target="../media/media39.m4a"/><Relationship Id="rId9" Type="http://schemas.openxmlformats.org/officeDocument/2006/relationships/image" Target="../media/image4.png"/><Relationship Id="rId1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microsoft.com/office/2007/relationships/media" Target="../media/media40.m4a"/><Relationship Id="rId7" Type="http://schemas.openxmlformats.org/officeDocument/2006/relationships/audio" Target="../media/audio2.wav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microsoft.com/office/2007/relationships/media" Target="../media/media5.wma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4" Type="http://schemas.openxmlformats.org/officeDocument/2006/relationships/audio" Target="../media/media40.m4a"/><Relationship Id="rId9" Type="http://schemas.openxmlformats.org/officeDocument/2006/relationships/audio" Target="../media/audio1.wav"/><Relationship Id="rId1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2.png"/><Relationship Id="rId3" Type="http://schemas.microsoft.com/office/2007/relationships/media" Target="../media/media41.m4a"/><Relationship Id="rId7" Type="http://schemas.openxmlformats.org/officeDocument/2006/relationships/audio" Target="../media/audio1.wav"/><Relationship Id="rId12" Type="http://schemas.openxmlformats.org/officeDocument/2006/relationships/image" Target="../media/image7.png"/><Relationship Id="rId17" Type="http://schemas.openxmlformats.org/officeDocument/2006/relationships/audio" Target="../media/audio2.wav"/><Relationship Id="rId2" Type="http://schemas.microsoft.com/office/2007/relationships/media" Target="../media/media5.wma"/><Relationship Id="rId16" Type="http://schemas.openxmlformats.org/officeDocument/2006/relationships/image" Target="../media/image11.png"/><Relationship Id="rId20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19" Type="http://schemas.openxmlformats.org/officeDocument/2006/relationships/image" Target="../media/image13.png"/><Relationship Id="rId4" Type="http://schemas.openxmlformats.org/officeDocument/2006/relationships/audio" Target="../media/media41.m4a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2.png"/><Relationship Id="rId3" Type="http://schemas.microsoft.com/office/2007/relationships/media" Target="../media/media42.m4a"/><Relationship Id="rId7" Type="http://schemas.openxmlformats.org/officeDocument/2006/relationships/audio" Target="../media/audio1.wav"/><Relationship Id="rId12" Type="http://schemas.openxmlformats.org/officeDocument/2006/relationships/image" Target="../media/image7.png"/><Relationship Id="rId17" Type="http://schemas.openxmlformats.org/officeDocument/2006/relationships/image" Target="../media/image11.png"/><Relationship Id="rId2" Type="http://schemas.microsoft.com/office/2007/relationships/media" Target="../media/media5.wma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5" Type="http://schemas.openxmlformats.org/officeDocument/2006/relationships/audio" Target="../media/audio2.wav"/><Relationship Id="rId10" Type="http://schemas.openxmlformats.org/officeDocument/2006/relationships/image" Target="../media/image5.png"/><Relationship Id="rId19" Type="http://schemas.openxmlformats.org/officeDocument/2006/relationships/image" Target="../media/image13.png"/><Relationship Id="rId4" Type="http://schemas.openxmlformats.org/officeDocument/2006/relationships/audio" Target="../media/media42.m4a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microsoft.com/office/2007/relationships/media" Target="../media/media43.m4a"/><Relationship Id="rId7" Type="http://schemas.openxmlformats.org/officeDocument/2006/relationships/audio" Target="../media/audio1.wav"/><Relationship Id="rId12" Type="http://schemas.openxmlformats.org/officeDocument/2006/relationships/audio" Target="../media/audio2.wav"/><Relationship Id="rId17" Type="http://schemas.openxmlformats.org/officeDocument/2006/relationships/image" Target="../media/image11.png"/><Relationship Id="rId2" Type="http://schemas.microsoft.com/office/2007/relationships/media" Target="../media/media5.wma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19" Type="http://schemas.openxmlformats.org/officeDocument/2006/relationships/image" Target="../media/image13.png"/><Relationship Id="rId4" Type="http://schemas.openxmlformats.org/officeDocument/2006/relationships/audio" Target="../media/media43.m4a"/><Relationship Id="rId9" Type="http://schemas.openxmlformats.org/officeDocument/2006/relationships/image" Target="../media/image4.png"/><Relationship Id="rId1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microsoft.com/office/2007/relationships/media" Target="../media/media44.m4a"/><Relationship Id="rId7" Type="http://schemas.openxmlformats.org/officeDocument/2006/relationships/audio" Target="../media/audio1.wav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microsoft.com/office/2007/relationships/media" Target="../media/media5.wma"/><Relationship Id="rId16" Type="http://schemas.openxmlformats.org/officeDocument/2006/relationships/image" Target="../media/image11.png"/><Relationship Id="rId20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19" Type="http://schemas.openxmlformats.org/officeDocument/2006/relationships/audio" Target="../media/audio2.wav"/><Relationship Id="rId4" Type="http://schemas.openxmlformats.org/officeDocument/2006/relationships/audio" Target="../media/media44.m4a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6.m4a"/><Relationship Id="rId7" Type="http://schemas.openxmlformats.org/officeDocument/2006/relationships/slideLayout" Target="../slideLayouts/slideLayout7.xml"/><Relationship Id="rId2" Type="http://schemas.microsoft.com/office/2007/relationships/media" Target="../media/media5.wma"/><Relationship Id="rId1" Type="http://schemas.openxmlformats.org/officeDocument/2006/relationships/audio" Target="NULL" TargetMode="External"/><Relationship Id="rId6" Type="http://schemas.openxmlformats.org/officeDocument/2006/relationships/audio" Target="../media/media7.m4a"/><Relationship Id="rId5" Type="http://schemas.microsoft.com/office/2007/relationships/media" Target="../media/media7.m4a"/><Relationship Id="rId4" Type="http://schemas.openxmlformats.org/officeDocument/2006/relationships/audio" Target="../media/media6.m4a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8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microsoft.com/office/2007/relationships/media" Target="../media/media5.wma"/><Relationship Id="rId1" Type="http://schemas.openxmlformats.org/officeDocument/2006/relationships/audio" Target="NULL" TargetMode="External"/><Relationship Id="rId6" Type="http://schemas.openxmlformats.org/officeDocument/2006/relationships/audio" Target="../media/media9.m4a"/><Relationship Id="rId11" Type="http://schemas.microsoft.com/office/2007/relationships/hdphoto" Target="../media/hdphoto1.wdp"/><Relationship Id="rId5" Type="http://schemas.microsoft.com/office/2007/relationships/media" Target="../media/media9.m4a"/><Relationship Id="rId10" Type="http://schemas.openxmlformats.org/officeDocument/2006/relationships/image" Target="../media/image15.png"/><Relationship Id="rId4" Type="http://schemas.openxmlformats.org/officeDocument/2006/relationships/audio" Target="../media/media8.m4a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0.m4a"/><Relationship Id="rId7" Type="http://schemas.openxmlformats.org/officeDocument/2006/relationships/slideLayout" Target="../slideLayouts/slideLayout7.xml"/><Relationship Id="rId2" Type="http://schemas.microsoft.com/office/2007/relationships/media" Target="../media/media5.wma"/><Relationship Id="rId1" Type="http://schemas.openxmlformats.org/officeDocument/2006/relationships/audio" Target="NULL" TargetMode="External"/><Relationship Id="rId6" Type="http://schemas.openxmlformats.org/officeDocument/2006/relationships/audio" Target="../media/media11.m4a"/><Relationship Id="rId11" Type="http://schemas.openxmlformats.org/officeDocument/2006/relationships/image" Target="../media/image1.png"/><Relationship Id="rId5" Type="http://schemas.microsoft.com/office/2007/relationships/media" Target="../media/media11.m4a"/><Relationship Id="rId10" Type="http://schemas.openxmlformats.org/officeDocument/2006/relationships/image" Target="../media/image13.png"/><Relationship Id="rId4" Type="http://schemas.openxmlformats.org/officeDocument/2006/relationships/audio" Target="../media/media10.m4a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2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microsoft.com/office/2007/relationships/media" Target="../media/media5.wma"/><Relationship Id="rId1" Type="http://schemas.openxmlformats.org/officeDocument/2006/relationships/audio" Target="NULL" TargetMode="External"/><Relationship Id="rId6" Type="http://schemas.openxmlformats.org/officeDocument/2006/relationships/audio" Target="../media/media13.m4a"/><Relationship Id="rId11" Type="http://schemas.openxmlformats.org/officeDocument/2006/relationships/image" Target="../media/image13.png"/><Relationship Id="rId5" Type="http://schemas.microsoft.com/office/2007/relationships/media" Target="../media/media13.m4a"/><Relationship Id="rId10" Type="http://schemas.openxmlformats.org/officeDocument/2006/relationships/image" Target="../media/image8.png"/><Relationship Id="rId4" Type="http://schemas.openxmlformats.org/officeDocument/2006/relationships/audio" Target="../media/media12.m4a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.png"/><Relationship Id="rId3" Type="http://schemas.microsoft.com/office/2007/relationships/media" Target="../media/media14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3.png"/><Relationship Id="rId2" Type="http://schemas.microsoft.com/office/2007/relationships/media" Target="../media/media5.wma"/><Relationship Id="rId1" Type="http://schemas.openxmlformats.org/officeDocument/2006/relationships/audio" Target="NULL" TargetMode="External"/><Relationship Id="rId6" Type="http://schemas.openxmlformats.org/officeDocument/2006/relationships/audio" Target="../media/media15.m4a"/><Relationship Id="rId11" Type="http://schemas.openxmlformats.org/officeDocument/2006/relationships/image" Target="../media/image9.png"/><Relationship Id="rId5" Type="http://schemas.microsoft.com/office/2007/relationships/media" Target="../media/media15.m4a"/><Relationship Id="rId10" Type="http://schemas.openxmlformats.org/officeDocument/2006/relationships/image" Target="../media/image8.png"/><Relationship Id="rId4" Type="http://schemas.openxmlformats.org/officeDocument/2006/relationships/audio" Target="../media/media14.m4a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1.png"/><Relationship Id="rId3" Type="http://schemas.microsoft.com/office/2007/relationships/media" Target="../media/media5.wma"/><Relationship Id="rId7" Type="http://schemas.openxmlformats.org/officeDocument/2006/relationships/audio" Target="../media/media17.m4a"/><Relationship Id="rId12" Type="http://schemas.openxmlformats.org/officeDocument/2006/relationships/image" Target="../media/image9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microsoft.com/office/2007/relationships/media" Target="../media/media17.m4a"/><Relationship Id="rId11" Type="http://schemas.openxmlformats.org/officeDocument/2006/relationships/image" Target="../media/image8.png"/><Relationship Id="rId5" Type="http://schemas.openxmlformats.org/officeDocument/2006/relationships/audio" Target="../media/media16.m4a"/><Relationship Id="rId1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microsoft.com/office/2007/relationships/media" Target="../media/media16.m4a"/><Relationship Id="rId9" Type="http://schemas.openxmlformats.org/officeDocument/2006/relationships/image" Target="../media/image4.png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1.png"/><Relationship Id="rId3" Type="http://schemas.microsoft.com/office/2007/relationships/media" Target="../media/media18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png"/><Relationship Id="rId2" Type="http://schemas.microsoft.com/office/2007/relationships/media" Target="../media/media5.wma"/><Relationship Id="rId1" Type="http://schemas.openxmlformats.org/officeDocument/2006/relationships/audio" Target="NULL" TargetMode="External"/><Relationship Id="rId6" Type="http://schemas.openxmlformats.org/officeDocument/2006/relationships/audio" Target="../media/media19.m4a"/><Relationship Id="rId11" Type="http://schemas.openxmlformats.org/officeDocument/2006/relationships/image" Target="../media/image8.png"/><Relationship Id="rId5" Type="http://schemas.microsoft.com/office/2007/relationships/media" Target="../media/media19.m4a"/><Relationship Id="rId1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audio" Target="../media/media18.m4a"/><Relationship Id="rId9" Type="http://schemas.openxmlformats.org/officeDocument/2006/relationships/image" Target="../media/image5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2702" y="461754"/>
            <a:ext cx="609600" cy="6096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097" y="237170"/>
            <a:ext cx="11863844" cy="6620830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1895413" y="3222924"/>
            <a:ext cx="817724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sl-SI" sz="5400" b="1" dirty="0" smtClean="0">
                <a:ln w="5715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GLASBILA CARLA ORFFA</a:t>
            </a:r>
            <a:endParaRPr lang="sl-SI" sz="5400" b="1" dirty="0">
              <a:ln w="5715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33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52"/>
    </mc:Choice>
    <mc:Fallback>
      <p:transition spd="slow" advTm="6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9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  <p:extLst mod="1">
    <p:ext uri="{E180D4A7-C9FB-4DFB-919C-405C955672EB}">
      <p14:showEvtLst xmlns:p14="http://schemas.microsoft.com/office/powerpoint/2010/main">
        <p14:playEvt time="6" objId="6"/>
        <p14:stopEvt time="3992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009691"/>
              </p:ext>
            </p:extLst>
          </p:nvPr>
        </p:nvGraphicFramePr>
        <p:xfrm>
          <a:off x="461554" y="100754"/>
          <a:ext cx="11268892" cy="64306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17223">
                  <a:extLst>
                    <a:ext uri="{9D8B030D-6E8A-4147-A177-3AD203B41FA5}">
                      <a16:colId xmlns:a16="http://schemas.microsoft.com/office/drawing/2014/main" val="1485154455"/>
                    </a:ext>
                  </a:extLst>
                </a:gridCol>
                <a:gridCol w="2817223">
                  <a:extLst>
                    <a:ext uri="{9D8B030D-6E8A-4147-A177-3AD203B41FA5}">
                      <a16:colId xmlns:a16="http://schemas.microsoft.com/office/drawing/2014/main" val="3038832782"/>
                    </a:ext>
                  </a:extLst>
                </a:gridCol>
                <a:gridCol w="2817223">
                  <a:extLst>
                    <a:ext uri="{9D8B030D-6E8A-4147-A177-3AD203B41FA5}">
                      <a16:colId xmlns:a16="http://schemas.microsoft.com/office/drawing/2014/main" val="2308768105"/>
                    </a:ext>
                  </a:extLst>
                </a:gridCol>
                <a:gridCol w="2817223">
                  <a:extLst>
                    <a:ext uri="{9D8B030D-6E8A-4147-A177-3AD203B41FA5}">
                      <a16:colId xmlns:a16="http://schemas.microsoft.com/office/drawing/2014/main" val="3114994555"/>
                    </a:ext>
                  </a:extLst>
                </a:gridCol>
              </a:tblGrid>
              <a:tr h="2143558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599429"/>
                  </a:ext>
                </a:extLst>
              </a:tr>
              <a:tr h="2143558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3123377"/>
                  </a:ext>
                </a:extLst>
              </a:tr>
              <a:tr h="2143558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6161544"/>
                  </a:ext>
                </a:extLst>
              </a:tr>
            </a:tbl>
          </a:graphicData>
        </a:graphic>
      </p:graphicFrame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8"/>
          <a:srcRect l="9711" r="12374"/>
          <a:stretch/>
        </p:blipFill>
        <p:spPr>
          <a:xfrm>
            <a:off x="9300754" y="2635093"/>
            <a:ext cx="2037805" cy="133514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9"/>
          <a:srcRect l="28134" r="-2188"/>
          <a:stretch/>
        </p:blipFill>
        <p:spPr>
          <a:xfrm>
            <a:off x="6473093" y="332074"/>
            <a:ext cx="1837509" cy="149974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83944" y="210144"/>
            <a:ext cx="1554615" cy="174360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44844" y="2500969"/>
            <a:ext cx="1877731" cy="150584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12"/>
          <a:srcRect l="5304" t="4965" r="2888"/>
          <a:stretch/>
        </p:blipFill>
        <p:spPr>
          <a:xfrm>
            <a:off x="3395742" y="402193"/>
            <a:ext cx="2647406" cy="1587507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0898" y="2645473"/>
            <a:ext cx="1786283" cy="1341236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29975" y="2537549"/>
            <a:ext cx="2152075" cy="1432684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15"/>
          <a:srcRect l="7579" r="12340"/>
          <a:stretch/>
        </p:blipFill>
        <p:spPr>
          <a:xfrm>
            <a:off x="1105765" y="627772"/>
            <a:ext cx="1611087" cy="1597290"/>
          </a:xfrm>
          <a:prstGeom prst="rect">
            <a:avLst/>
          </a:prstGeom>
        </p:spPr>
      </p:pic>
      <p:pic>
        <p:nvPicPr>
          <p:cNvPr id="24" name="TRENUTK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000" end="30146"/>
                </p14:media>
              </p:ext>
            </p:extLst>
          </p:nvPr>
        </p:nvPicPr>
        <p:blipFill>
          <a:blip r:embed="rId1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197332" y="2432314"/>
            <a:ext cx="487363" cy="487363"/>
          </a:xfrm>
          <a:prstGeom prst="rect">
            <a:avLst/>
          </a:prstGeom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080569" y="2330293"/>
            <a:ext cx="609600" cy="609600"/>
          </a:xfrm>
          <a:prstGeom prst="rect">
            <a:avLst/>
          </a:prstGeom>
        </p:spPr>
      </p:pic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25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36"/>
    </mc:Choice>
    <mc:Fallback>
      <p:transition spd="slow" advTm="20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0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4" objId="24"/>
        <p14:playEvt time="13014" objId="3"/>
        <p14:stopEvt time="13075" objId="24"/>
        <p14:stopEvt time="15523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190748"/>
              </p:ext>
            </p:extLst>
          </p:nvPr>
        </p:nvGraphicFramePr>
        <p:xfrm>
          <a:off x="461554" y="100754"/>
          <a:ext cx="11268892" cy="64306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17223">
                  <a:extLst>
                    <a:ext uri="{9D8B030D-6E8A-4147-A177-3AD203B41FA5}">
                      <a16:colId xmlns:a16="http://schemas.microsoft.com/office/drawing/2014/main" val="1485154455"/>
                    </a:ext>
                  </a:extLst>
                </a:gridCol>
                <a:gridCol w="2817223">
                  <a:extLst>
                    <a:ext uri="{9D8B030D-6E8A-4147-A177-3AD203B41FA5}">
                      <a16:colId xmlns:a16="http://schemas.microsoft.com/office/drawing/2014/main" val="3038832782"/>
                    </a:ext>
                  </a:extLst>
                </a:gridCol>
                <a:gridCol w="2817223">
                  <a:extLst>
                    <a:ext uri="{9D8B030D-6E8A-4147-A177-3AD203B41FA5}">
                      <a16:colId xmlns:a16="http://schemas.microsoft.com/office/drawing/2014/main" val="2308768105"/>
                    </a:ext>
                  </a:extLst>
                </a:gridCol>
                <a:gridCol w="2817223">
                  <a:extLst>
                    <a:ext uri="{9D8B030D-6E8A-4147-A177-3AD203B41FA5}">
                      <a16:colId xmlns:a16="http://schemas.microsoft.com/office/drawing/2014/main" val="3114994555"/>
                    </a:ext>
                  </a:extLst>
                </a:gridCol>
              </a:tblGrid>
              <a:tr h="2143558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599429"/>
                  </a:ext>
                </a:extLst>
              </a:tr>
              <a:tr h="2143558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3123377"/>
                  </a:ext>
                </a:extLst>
              </a:tr>
              <a:tr h="2143558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6161544"/>
                  </a:ext>
                </a:extLst>
              </a:tr>
            </a:tbl>
          </a:graphicData>
        </a:graphic>
      </p:graphicFrame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8"/>
          <a:srcRect l="9711" r="12374"/>
          <a:stretch/>
        </p:blipFill>
        <p:spPr>
          <a:xfrm>
            <a:off x="9338213" y="2435579"/>
            <a:ext cx="2037805" cy="133514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9"/>
          <a:srcRect l="28134" r="-2188"/>
          <a:stretch/>
        </p:blipFill>
        <p:spPr>
          <a:xfrm>
            <a:off x="6473093" y="332074"/>
            <a:ext cx="1837509" cy="149974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83944" y="210144"/>
            <a:ext cx="1554615" cy="174360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44844" y="2500969"/>
            <a:ext cx="1877731" cy="150584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12"/>
          <a:srcRect l="5304" t="4965" r="2888"/>
          <a:stretch/>
        </p:blipFill>
        <p:spPr>
          <a:xfrm>
            <a:off x="3395742" y="402193"/>
            <a:ext cx="2647406" cy="1587507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0898" y="2645473"/>
            <a:ext cx="1786283" cy="1341236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29975" y="2537549"/>
            <a:ext cx="2152075" cy="1432684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15"/>
          <a:srcRect l="13917" r="19869"/>
          <a:stretch/>
        </p:blipFill>
        <p:spPr>
          <a:xfrm>
            <a:off x="1105766" y="4827531"/>
            <a:ext cx="1550125" cy="1487553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16"/>
          <a:srcRect l="7579" r="12340"/>
          <a:stretch/>
        </p:blipFill>
        <p:spPr>
          <a:xfrm>
            <a:off x="1105765" y="627772"/>
            <a:ext cx="1611087" cy="1597290"/>
          </a:xfrm>
          <a:prstGeom prst="rect">
            <a:avLst/>
          </a:prstGeom>
        </p:spPr>
      </p:pic>
      <p:pic>
        <p:nvPicPr>
          <p:cNvPr id="3" name="TRENUTK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00" end="123146"/>
                </p14:media>
              </p:ext>
            </p:extLst>
          </p:nvPr>
        </p:nvPicPr>
        <p:blipFill>
          <a:blip r:embed="rId1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8403" y="4650501"/>
            <a:ext cx="487363" cy="487363"/>
          </a:xfrm>
          <a:prstGeom prst="rect">
            <a:avLst/>
          </a:prstGeom>
        </p:spPr>
      </p:pic>
      <p:pic>
        <p:nvPicPr>
          <p:cNvPr id="7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92841" y="4522731"/>
            <a:ext cx="609600" cy="609600"/>
          </a:xfrm>
          <a:prstGeom prst="rect">
            <a:avLst/>
          </a:prstGeom>
        </p:spPr>
      </p:pic>
      <p:pic>
        <p:nvPicPr>
          <p:cNvPr id="10" name="Zvok 9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99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92"/>
    </mc:Choice>
    <mc:Fallback>
      <p:transition spd="slow" advTm="24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5" objId="3"/>
        <p14:playEvt time="16016" objId="7"/>
        <p14:stopEvt time="16284" objId="3"/>
        <p14:stopEvt time="18465" objId="7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190748"/>
              </p:ext>
            </p:extLst>
          </p:nvPr>
        </p:nvGraphicFramePr>
        <p:xfrm>
          <a:off x="461554" y="100754"/>
          <a:ext cx="11268892" cy="64306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17223">
                  <a:extLst>
                    <a:ext uri="{9D8B030D-6E8A-4147-A177-3AD203B41FA5}">
                      <a16:colId xmlns:a16="http://schemas.microsoft.com/office/drawing/2014/main" val="1485154455"/>
                    </a:ext>
                  </a:extLst>
                </a:gridCol>
                <a:gridCol w="2817223">
                  <a:extLst>
                    <a:ext uri="{9D8B030D-6E8A-4147-A177-3AD203B41FA5}">
                      <a16:colId xmlns:a16="http://schemas.microsoft.com/office/drawing/2014/main" val="3038832782"/>
                    </a:ext>
                  </a:extLst>
                </a:gridCol>
                <a:gridCol w="2817223">
                  <a:extLst>
                    <a:ext uri="{9D8B030D-6E8A-4147-A177-3AD203B41FA5}">
                      <a16:colId xmlns:a16="http://schemas.microsoft.com/office/drawing/2014/main" val="2308768105"/>
                    </a:ext>
                  </a:extLst>
                </a:gridCol>
                <a:gridCol w="2817223">
                  <a:extLst>
                    <a:ext uri="{9D8B030D-6E8A-4147-A177-3AD203B41FA5}">
                      <a16:colId xmlns:a16="http://schemas.microsoft.com/office/drawing/2014/main" val="3114994555"/>
                    </a:ext>
                  </a:extLst>
                </a:gridCol>
              </a:tblGrid>
              <a:tr h="2143558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599429"/>
                  </a:ext>
                </a:extLst>
              </a:tr>
              <a:tr h="2143558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3123377"/>
                  </a:ext>
                </a:extLst>
              </a:tr>
              <a:tr h="2143558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6161544"/>
                  </a:ext>
                </a:extLst>
              </a:tr>
            </a:tbl>
          </a:graphicData>
        </a:graphic>
      </p:graphicFrame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8"/>
          <a:srcRect l="9711" r="12374"/>
          <a:stretch/>
        </p:blipFill>
        <p:spPr>
          <a:xfrm>
            <a:off x="9338213" y="2435579"/>
            <a:ext cx="2037805" cy="133514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9"/>
          <a:srcRect l="28134" r="-2188"/>
          <a:stretch/>
        </p:blipFill>
        <p:spPr>
          <a:xfrm>
            <a:off x="6473093" y="332074"/>
            <a:ext cx="1837509" cy="149974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83944" y="210144"/>
            <a:ext cx="1554615" cy="174360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44844" y="2500969"/>
            <a:ext cx="1877731" cy="150584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12"/>
          <a:srcRect l="5304" t="4965" r="2888"/>
          <a:stretch/>
        </p:blipFill>
        <p:spPr>
          <a:xfrm>
            <a:off x="3395742" y="402193"/>
            <a:ext cx="2647406" cy="1587507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0898" y="2645473"/>
            <a:ext cx="1786283" cy="1341236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14"/>
          <a:srcRect l="15244" t="9333"/>
          <a:stretch/>
        </p:blipFill>
        <p:spPr>
          <a:xfrm>
            <a:off x="3595996" y="4894183"/>
            <a:ext cx="2123693" cy="1354247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9975" y="2537549"/>
            <a:ext cx="2152075" cy="1432684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16"/>
          <a:srcRect l="13917" r="19869"/>
          <a:stretch/>
        </p:blipFill>
        <p:spPr>
          <a:xfrm>
            <a:off x="1105766" y="4827531"/>
            <a:ext cx="1550125" cy="1487553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17"/>
          <a:srcRect l="7579" r="12340"/>
          <a:stretch/>
        </p:blipFill>
        <p:spPr>
          <a:xfrm>
            <a:off x="1105765" y="627772"/>
            <a:ext cx="1611087" cy="1597290"/>
          </a:xfrm>
          <a:prstGeom prst="rect">
            <a:avLst/>
          </a:prstGeom>
        </p:spPr>
      </p:pic>
      <p:pic>
        <p:nvPicPr>
          <p:cNvPr id="21" name="TRENUTK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00" end="157146"/>
                </p14:media>
              </p:ext>
            </p:extLst>
          </p:nvPr>
        </p:nvPicPr>
        <p:blipFill>
          <a:blip r:embed="rId1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64209" y="4611185"/>
            <a:ext cx="487363" cy="487363"/>
          </a:xfrm>
          <a:prstGeom prst="rect">
            <a:avLst/>
          </a:prstGeom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429975" y="4550066"/>
            <a:ext cx="609600" cy="609600"/>
          </a:xfrm>
          <a:prstGeom prst="rect">
            <a:avLst/>
          </a:prstGeom>
        </p:spPr>
      </p:pic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5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92"/>
    </mc:Choice>
    <mc:Fallback>
      <p:transition spd="slow" advTm="21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5" objId="21"/>
        <p14:playEvt time="15015" objId="3"/>
        <p14:stopEvt time="16435" objId="21"/>
        <p14:stopEvt time="17384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190748"/>
              </p:ext>
            </p:extLst>
          </p:nvPr>
        </p:nvGraphicFramePr>
        <p:xfrm>
          <a:off x="461554" y="100754"/>
          <a:ext cx="11268892" cy="64306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17223">
                  <a:extLst>
                    <a:ext uri="{9D8B030D-6E8A-4147-A177-3AD203B41FA5}">
                      <a16:colId xmlns:a16="http://schemas.microsoft.com/office/drawing/2014/main" val="1485154455"/>
                    </a:ext>
                  </a:extLst>
                </a:gridCol>
                <a:gridCol w="2817223">
                  <a:extLst>
                    <a:ext uri="{9D8B030D-6E8A-4147-A177-3AD203B41FA5}">
                      <a16:colId xmlns:a16="http://schemas.microsoft.com/office/drawing/2014/main" val="3038832782"/>
                    </a:ext>
                  </a:extLst>
                </a:gridCol>
                <a:gridCol w="2817223">
                  <a:extLst>
                    <a:ext uri="{9D8B030D-6E8A-4147-A177-3AD203B41FA5}">
                      <a16:colId xmlns:a16="http://schemas.microsoft.com/office/drawing/2014/main" val="2308768105"/>
                    </a:ext>
                  </a:extLst>
                </a:gridCol>
                <a:gridCol w="2817223">
                  <a:extLst>
                    <a:ext uri="{9D8B030D-6E8A-4147-A177-3AD203B41FA5}">
                      <a16:colId xmlns:a16="http://schemas.microsoft.com/office/drawing/2014/main" val="3114994555"/>
                    </a:ext>
                  </a:extLst>
                </a:gridCol>
              </a:tblGrid>
              <a:tr h="2143558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599429"/>
                  </a:ext>
                </a:extLst>
              </a:tr>
              <a:tr h="2143558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3123377"/>
                  </a:ext>
                </a:extLst>
              </a:tr>
              <a:tr h="2143558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6161544"/>
                  </a:ext>
                </a:extLst>
              </a:tr>
            </a:tbl>
          </a:graphicData>
        </a:graphic>
      </p:graphicFrame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8"/>
          <a:srcRect l="9711" r="12374"/>
          <a:stretch/>
        </p:blipFill>
        <p:spPr>
          <a:xfrm>
            <a:off x="9338213" y="2435579"/>
            <a:ext cx="2037805" cy="133514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9"/>
          <a:srcRect l="28134" r="-2188"/>
          <a:stretch/>
        </p:blipFill>
        <p:spPr>
          <a:xfrm>
            <a:off x="6473093" y="332074"/>
            <a:ext cx="1837509" cy="149974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83944" y="210144"/>
            <a:ext cx="1554615" cy="174360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44844" y="2500969"/>
            <a:ext cx="1877731" cy="150584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4525" y="4757419"/>
            <a:ext cx="2560542" cy="162777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13"/>
          <a:srcRect l="5304" t="4965" r="2888"/>
          <a:stretch/>
        </p:blipFill>
        <p:spPr>
          <a:xfrm>
            <a:off x="3395742" y="402193"/>
            <a:ext cx="2647406" cy="1587507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0898" y="2645473"/>
            <a:ext cx="1786283" cy="1341236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15"/>
          <a:srcRect l="15244" t="9333"/>
          <a:stretch/>
        </p:blipFill>
        <p:spPr>
          <a:xfrm>
            <a:off x="3595996" y="4894183"/>
            <a:ext cx="2123693" cy="1354247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29975" y="2537549"/>
            <a:ext cx="2152075" cy="1432684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17"/>
          <a:srcRect l="13917" r="19869"/>
          <a:stretch/>
        </p:blipFill>
        <p:spPr>
          <a:xfrm>
            <a:off x="1105766" y="4827531"/>
            <a:ext cx="1550125" cy="1487553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18"/>
          <a:srcRect l="7579" r="12340"/>
          <a:stretch/>
        </p:blipFill>
        <p:spPr>
          <a:xfrm>
            <a:off x="1102155" y="636481"/>
            <a:ext cx="1611087" cy="1597290"/>
          </a:xfrm>
          <a:prstGeom prst="rect">
            <a:avLst/>
          </a:prstGeom>
        </p:spPr>
      </p:pic>
      <p:pic>
        <p:nvPicPr>
          <p:cNvPr id="15" name="TRENUTK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00" end="90146"/>
                </p14:media>
              </p:ext>
            </p:extLst>
          </p:nvPr>
        </p:nvPicPr>
        <p:blipFill>
          <a:blip r:embed="rId1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01162" y="4583849"/>
            <a:ext cx="487363" cy="487363"/>
          </a:xfrm>
          <a:prstGeom prst="rect">
            <a:avLst/>
          </a:prstGeom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301162" y="4522730"/>
            <a:ext cx="609600" cy="609600"/>
          </a:xfrm>
          <a:prstGeom prst="rect">
            <a:avLst/>
          </a:prstGeom>
        </p:spPr>
      </p:pic>
      <p:pic>
        <p:nvPicPr>
          <p:cNvPr id="12" name="Zvok 1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592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80"/>
    </mc:Choice>
    <mc:Fallback>
      <p:transition spd="slow" advTm="22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5" objId="15"/>
        <p14:playEvt time="16015" objId="3"/>
        <p14:stopEvt time="16373" objId="15"/>
        <p14:stopEvt time="18887" objId="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190748"/>
              </p:ext>
            </p:extLst>
          </p:nvPr>
        </p:nvGraphicFramePr>
        <p:xfrm>
          <a:off x="461554" y="100754"/>
          <a:ext cx="11268892" cy="64306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17223">
                  <a:extLst>
                    <a:ext uri="{9D8B030D-6E8A-4147-A177-3AD203B41FA5}">
                      <a16:colId xmlns:a16="http://schemas.microsoft.com/office/drawing/2014/main" val="1485154455"/>
                    </a:ext>
                  </a:extLst>
                </a:gridCol>
                <a:gridCol w="2817223">
                  <a:extLst>
                    <a:ext uri="{9D8B030D-6E8A-4147-A177-3AD203B41FA5}">
                      <a16:colId xmlns:a16="http://schemas.microsoft.com/office/drawing/2014/main" val="3038832782"/>
                    </a:ext>
                  </a:extLst>
                </a:gridCol>
                <a:gridCol w="2817223">
                  <a:extLst>
                    <a:ext uri="{9D8B030D-6E8A-4147-A177-3AD203B41FA5}">
                      <a16:colId xmlns:a16="http://schemas.microsoft.com/office/drawing/2014/main" val="2308768105"/>
                    </a:ext>
                  </a:extLst>
                </a:gridCol>
                <a:gridCol w="2817223">
                  <a:extLst>
                    <a:ext uri="{9D8B030D-6E8A-4147-A177-3AD203B41FA5}">
                      <a16:colId xmlns:a16="http://schemas.microsoft.com/office/drawing/2014/main" val="3114994555"/>
                    </a:ext>
                  </a:extLst>
                </a:gridCol>
              </a:tblGrid>
              <a:tr h="2143558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599429"/>
                  </a:ext>
                </a:extLst>
              </a:tr>
              <a:tr h="2143558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3123377"/>
                  </a:ext>
                </a:extLst>
              </a:tr>
              <a:tr h="2143558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6161544"/>
                  </a:ext>
                </a:extLst>
              </a:tr>
            </a:tbl>
          </a:graphicData>
        </a:graphic>
      </p:graphicFrame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8"/>
          <a:srcRect l="9711" r="12374"/>
          <a:stretch/>
        </p:blipFill>
        <p:spPr>
          <a:xfrm>
            <a:off x="9338213" y="2435579"/>
            <a:ext cx="2037805" cy="133514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9"/>
          <a:srcRect l="28134" r="-2188"/>
          <a:stretch/>
        </p:blipFill>
        <p:spPr>
          <a:xfrm>
            <a:off x="6473093" y="332074"/>
            <a:ext cx="1837509" cy="149974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83944" y="210144"/>
            <a:ext cx="1554615" cy="174360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44844" y="2500969"/>
            <a:ext cx="1877731" cy="150584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4525" y="4757419"/>
            <a:ext cx="2560542" cy="162777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13"/>
          <a:srcRect l="5304" t="4965" r="2888"/>
          <a:stretch/>
        </p:blipFill>
        <p:spPr>
          <a:xfrm>
            <a:off x="3395742" y="402193"/>
            <a:ext cx="2647406" cy="1587507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0898" y="2645473"/>
            <a:ext cx="1786283" cy="1341236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15"/>
          <a:srcRect l="15244" t="9333"/>
          <a:stretch/>
        </p:blipFill>
        <p:spPr>
          <a:xfrm>
            <a:off x="3595996" y="4894183"/>
            <a:ext cx="2123693" cy="1354247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29975" y="2537549"/>
            <a:ext cx="2152075" cy="1432684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17"/>
          <a:srcRect l="13917" r="19869"/>
          <a:stretch/>
        </p:blipFill>
        <p:spPr>
          <a:xfrm>
            <a:off x="1105766" y="4827531"/>
            <a:ext cx="1550125" cy="1487553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18"/>
          <a:srcRect l="7579" r="12340"/>
          <a:stretch/>
        </p:blipFill>
        <p:spPr>
          <a:xfrm>
            <a:off x="1105765" y="627772"/>
            <a:ext cx="1611087" cy="1597290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 rotWithShape="1">
          <a:blip r:embed="rId19"/>
          <a:srcRect l="6771" r="16175"/>
          <a:stretch/>
        </p:blipFill>
        <p:spPr>
          <a:xfrm>
            <a:off x="9228323" y="4651140"/>
            <a:ext cx="2281646" cy="1597290"/>
          </a:xfrm>
          <a:prstGeom prst="rect">
            <a:avLst/>
          </a:prstGeom>
        </p:spPr>
      </p:pic>
      <p:pic>
        <p:nvPicPr>
          <p:cNvPr id="23" name="TRENUTK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000" end="49146"/>
                </p14:media>
              </p:ext>
            </p:extLst>
          </p:nvPr>
        </p:nvPicPr>
        <p:blipFill>
          <a:blip r:embed="rId20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120698" y="4583849"/>
            <a:ext cx="487363" cy="487363"/>
          </a:xfrm>
          <a:prstGeom prst="rect">
            <a:avLst/>
          </a:prstGeom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120698" y="4583849"/>
            <a:ext cx="609600" cy="609600"/>
          </a:xfrm>
          <a:prstGeom prst="rect">
            <a:avLst/>
          </a:prstGeom>
        </p:spPr>
      </p:pic>
      <p:pic>
        <p:nvPicPr>
          <p:cNvPr id="12" name="Zvok 1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20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00"/>
    </mc:Choice>
    <mc:Fallback>
      <p:transition spd="slow" advTm="21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0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5" objId="23"/>
        <p14:playEvt time="14015" objId="3"/>
        <p14:stopEvt time="14474" objId="23"/>
        <p14:stopEvt time="16506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878" y="918668"/>
            <a:ext cx="609600" cy="609600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 rotWithShape="1">
          <a:blip r:embed="rId7"/>
          <a:srcRect l="9711" r="12374"/>
          <a:stretch/>
        </p:blipFill>
        <p:spPr>
          <a:xfrm>
            <a:off x="9979504" y="2333895"/>
            <a:ext cx="2037805" cy="1335140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8"/>
          <a:srcRect l="28134" r="-2188"/>
          <a:stretch/>
        </p:blipFill>
        <p:spPr>
          <a:xfrm>
            <a:off x="8157525" y="113398"/>
            <a:ext cx="1837509" cy="1499746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62694" y="108146"/>
            <a:ext cx="1554615" cy="1743607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2402" y="165747"/>
            <a:ext cx="1877731" cy="1505843"/>
          </a:xfrm>
          <a:prstGeom prst="rect">
            <a:avLst/>
          </a:prstGeom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87469" y="5086995"/>
            <a:ext cx="2560542" cy="1627773"/>
          </a:xfrm>
          <a:prstGeom prst="rect">
            <a:avLst/>
          </a:prstGeom>
        </p:spPr>
      </p:pic>
      <p:pic>
        <p:nvPicPr>
          <p:cNvPr id="20" name="Slika 19"/>
          <p:cNvPicPr>
            <a:picLocks noChangeAspect="1"/>
          </p:cNvPicPr>
          <p:nvPr/>
        </p:nvPicPr>
        <p:blipFill rotWithShape="1">
          <a:blip r:embed="rId12"/>
          <a:srcRect l="5304" t="4965" r="2888"/>
          <a:stretch/>
        </p:blipFill>
        <p:spPr>
          <a:xfrm>
            <a:off x="2987558" y="96253"/>
            <a:ext cx="2647406" cy="1587507"/>
          </a:xfrm>
          <a:prstGeom prst="rect">
            <a:avLst/>
          </a:prstGeom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4987" y="2451465"/>
            <a:ext cx="1786283" cy="1341236"/>
          </a:xfrm>
          <a:prstGeom prst="rect">
            <a:avLst/>
          </a:prstGeom>
        </p:spPr>
      </p:pic>
      <p:pic>
        <p:nvPicPr>
          <p:cNvPr id="22" name="Slika 21"/>
          <p:cNvPicPr>
            <a:picLocks noChangeAspect="1"/>
          </p:cNvPicPr>
          <p:nvPr/>
        </p:nvPicPr>
        <p:blipFill rotWithShape="1">
          <a:blip r:embed="rId14"/>
          <a:srcRect l="15244" t="9333"/>
          <a:stretch/>
        </p:blipFill>
        <p:spPr>
          <a:xfrm>
            <a:off x="1899065" y="5223757"/>
            <a:ext cx="2123693" cy="1354247"/>
          </a:xfrm>
          <a:prstGeom prst="rect">
            <a:avLst/>
          </a:prstGeom>
        </p:spPr>
      </p:pic>
      <p:pic>
        <p:nvPicPr>
          <p:cNvPr id="23" name="Slika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79076" y="5184539"/>
            <a:ext cx="2152075" cy="1432684"/>
          </a:xfrm>
          <a:prstGeom prst="rect">
            <a:avLst/>
          </a:prstGeom>
        </p:spPr>
      </p:pic>
      <p:pic>
        <p:nvPicPr>
          <p:cNvPr id="24" name="Slika 23"/>
          <p:cNvPicPr>
            <a:picLocks noChangeAspect="1"/>
          </p:cNvPicPr>
          <p:nvPr/>
        </p:nvPicPr>
        <p:blipFill rotWithShape="1">
          <a:blip r:embed="rId16"/>
          <a:srcRect l="13917" r="19869"/>
          <a:stretch/>
        </p:blipFill>
        <p:spPr>
          <a:xfrm>
            <a:off x="293067" y="4440762"/>
            <a:ext cx="1550125" cy="1487553"/>
          </a:xfrm>
          <a:prstGeom prst="rect">
            <a:avLst/>
          </a:prstGeom>
        </p:spPr>
      </p:pic>
      <p:pic>
        <p:nvPicPr>
          <p:cNvPr id="25" name="Slika 24"/>
          <p:cNvPicPr>
            <a:picLocks noChangeAspect="1"/>
          </p:cNvPicPr>
          <p:nvPr/>
        </p:nvPicPr>
        <p:blipFill rotWithShape="1">
          <a:blip r:embed="rId17"/>
          <a:srcRect l="7579" r="12340"/>
          <a:stretch/>
        </p:blipFill>
        <p:spPr>
          <a:xfrm>
            <a:off x="578353" y="399370"/>
            <a:ext cx="1611087" cy="1597290"/>
          </a:xfrm>
          <a:prstGeom prst="rect">
            <a:avLst/>
          </a:prstGeom>
        </p:spPr>
      </p:pic>
      <p:pic>
        <p:nvPicPr>
          <p:cNvPr id="26" name="Slika 25"/>
          <p:cNvPicPr>
            <a:picLocks noChangeAspect="1"/>
          </p:cNvPicPr>
          <p:nvPr/>
        </p:nvPicPr>
        <p:blipFill rotWithShape="1">
          <a:blip r:embed="rId18"/>
          <a:srcRect l="6771" r="16175"/>
          <a:stretch/>
        </p:blipFill>
        <p:spPr>
          <a:xfrm>
            <a:off x="9759757" y="4151178"/>
            <a:ext cx="2281646" cy="1597290"/>
          </a:xfrm>
          <a:prstGeom prst="rect">
            <a:avLst/>
          </a:prstGeom>
        </p:spPr>
      </p:pic>
      <p:sp>
        <p:nvSpPr>
          <p:cNvPr id="27" name="Pravokotnik 26"/>
          <p:cNvSpPr/>
          <p:nvPr/>
        </p:nvSpPr>
        <p:spPr>
          <a:xfrm>
            <a:off x="2047111" y="4312850"/>
            <a:ext cx="817724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sl-SI" sz="4800" b="1" dirty="0" smtClean="0">
                <a:ln w="5715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POSKUŠAJ UGOTOVITI</a:t>
            </a:r>
          </a:p>
          <a:p>
            <a:pPr algn="ctr"/>
            <a:r>
              <a:rPr lang="sl-SI" sz="4800" b="1" dirty="0" smtClean="0">
                <a:ln w="5715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KATERO GLASBILO</a:t>
            </a:r>
          </a:p>
          <a:p>
            <a:pPr algn="ctr"/>
            <a:r>
              <a:rPr lang="sl-SI" sz="4800" b="1" dirty="0" smtClean="0">
                <a:ln w="5715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SLIŠIŠ</a:t>
            </a:r>
            <a:endParaRPr lang="sl-SI" sz="4800" b="1" dirty="0">
              <a:ln w="5715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69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65"/>
    </mc:Choice>
    <mc:Fallback>
      <p:transition spd="slow" advTm="6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4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5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" grpId="0"/>
    </p:bldLst>
  </p:timing>
  <p:extLst mod="1">
    <p:ext uri="{E180D4A7-C9FB-4DFB-919C-405C955672EB}">
      <p14:showEvtLst xmlns:p14="http://schemas.microsoft.com/office/powerpoint/2010/main">
        <p14:playEvt time="14" objId="3"/>
        <p14:stopEvt time="4548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37281" y="985450"/>
            <a:ext cx="609600" cy="634139"/>
          </a:xfrm>
          <a:prstGeom prst="rect">
            <a:avLst/>
          </a:prstGeom>
        </p:spPr>
      </p:pic>
      <p:pic>
        <p:nvPicPr>
          <p:cNvPr id="2" name="Slika 1">
            <a:hlinkClick r:id="" action="ppaction://noaction">
              <a:snd r:embed="rId9" name="bomb.wav"/>
            </a:hlinkClick>
          </p:cNvPr>
          <p:cNvPicPr>
            <a:picLocks noChangeAspect="1"/>
          </p:cNvPicPr>
          <p:nvPr/>
        </p:nvPicPr>
        <p:blipFill rotWithShape="1">
          <a:blip r:embed="rId10"/>
          <a:srcRect l="9711" r="12374"/>
          <a:stretch/>
        </p:blipFill>
        <p:spPr>
          <a:xfrm>
            <a:off x="9634801" y="2819130"/>
            <a:ext cx="1855330" cy="1215585"/>
          </a:xfrm>
          <a:prstGeom prst="rect">
            <a:avLst/>
          </a:prstGeom>
        </p:spPr>
      </p:pic>
      <p:pic>
        <p:nvPicPr>
          <p:cNvPr id="4" name="Slika 3">
            <a:hlinkClick r:id="" action="ppaction://noaction">
              <a:snd r:embed="rId9" name="bomb.wav"/>
            </a:hlinkClick>
          </p:cNvPr>
          <p:cNvPicPr>
            <a:picLocks noChangeAspect="1"/>
          </p:cNvPicPr>
          <p:nvPr/>
        </p:nvPicPr>
        <p:blipFill rotWithShape="1">
          <a:blip r:embed="rId11"/>
          <a:srcRect l="28134" r="-2188"/>
          <a:stretch/>
        </p:blipFill>
        <p:spPr>
          <a:xfrm>
            <a:off x="7531758" y="681086"/>
            <a:ext cx="1730243" cy="1412198"/>
          </a:xfrm>
          <a:prstGeom prst="rect">
            <a:avLst/>
          </a:prstGeom>
        </p:spPr>
      </p:pic>
      <p:pic>
        <p:nvPicPr>
          <p:cNvPr id="5" name="Slika 4">
            <a:hlinkClick r:id="" action="ppaction://noaction">
              <a:snd r:embed="rId9" name="bomb.wav"/>
            </a:hlinkClick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60481" y="552671"/>
            <a:ext cx="1603970" cy="1499698"/>
          </a:xfrm>
          <a:prstGeom prst="rect">
            <a:avLst/>
          </a:prstGeom>
        </p:spPr>
      </p:pic>
      <p:pic>
        <p:nvPicPr>
          <p:cNvPr id="6" name="Slika 5">
            <a:hlinkClick r:id="" action="ppaction://noaction">
              <a:snd r:embed="rId9" name="bomb.wav"/>
            </a:hlinkClick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31758" y="2733141"/>
            <a:ext cx="1730243" cy="1387565"/>
          </a:xfrm>
          <a:prstGeom prst="rect">
            <a:avLst/>
          </a:prstGeom>
        </p:spPr>
      </p:pic>
      <p:pic>
        <p:nvPicPr>
          <p:cNvPr id="7" name="Slika 6">
            <a:hlinkClick r:id="" action="ppaction://noaction">
              <a:snd r:embed="rId9" name="bomb.wav"/>
            </a:hlinkClick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49278" y="4982022"/>
            <a:ext cx="1899895" cy="1207790"/>
          </a:xfrm>
          <a:prstGeom prst="rect">
            <a:avLst/>
          </a:prstGeom>
        </p:spPr>
      </p:pic>
      <p:pic>
        <p:nvPicPr>
          <p:cNvPr id="8" name="Slika 7">
            <a:hlinkClick r:id="" action="ppaction://noaction">
              <a:snd r:embed="rId9" name="bomb.wav"/>
            </a:hlinkClick>
          </p:cNvPr>
          <p:cNvPicPr>
            <a:picLocks noChangeAspect="1"/>
          </p:cNvPicPr>
          <p:nvPr/>
        </p:nvPicPr>
        <p:blipFill rotWithShape="1">
          <a:blip r:embed="rId15"/>
          <a:srcRect l="5304" t="4965" r="2888"/>
          <a:stretch/>
        </p:blipFill>
        <p:spPr>
          <a:xfrm>
            <a:off x="5192652" y="704740"/>
            <a:ext cx="1918756" cy="1150575"/>
          </a:xfrm>
          <a:prstGeom prst="rect">
            <a:avLst/>
          </a:prstGeom>
        </p:spPr>
      </p:pic>
      <p:pic>
        <p:nvPicPr>
          <p:cNvPr id="9" name="Slika 8">
            <a:hlinkClick r:id="" action="ppaction://noaction">
              <a:snd r:embed="rId9" name="bomb.wav"/>
            </a:hlinkClick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74617" y="2819130"/>
            <a:ext cx="1813541" cy="1361703"/>
          </a:xfrm>
          <a:prstGeom prst="rect">
            <a:avLst/>
          </a:prstGeom>
        </p:spPr>
      </p:pic>
      <p:pic>
        <p:nvPicPr>
          <p:cNvPr id="10" name="Slika 9">
            <a:hlinkClick r:id="" action="ppaction://noaction">
              <a:snd r:embed="rId9" name="bomb.wav"/>
            </a:hlinkClick>
          </p:cNvPr>
          <p:cNvPicPr>
            <a:picLocks noChangeAspect="1"/>
          </p:cNvPicPr>
          <p:nvPr/>
        </p:nvPicPr>
        <p:blipFill rotWithShape="1">
          <a:blip r:embed="rId17"/>
          <a:srcRect l="15244" t="9333"/>
          <a:stretch/>
        </p:blipFill>
        <p:spPr>
          <a:xfrm>
            <a:off x="5157406" y="4897761"/>
            <a:ext cx="1851557" cy="1376312"/>
          </a:xfrm>
          <a:prstGeom prst="rect">
            <a:avLst/>
          </a:prstGeom>
        </p:spPr>
      </p:pic>
      <p:pic>
        <p:nvPicPr>
          <p:cNvPr id="11" name="Slika 10">
            <a:hlinkClick r:id="" action="ppaction://noaction">
              <a:snd r:embed="rId18" name="applause.wav"/>
            </a:hlinkClick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53829" y="2819130"/>
            <a:ext cx="1955134" cy="1301576"/>
          </a:xfrm>
          <a:prstGeom prst="rect">
            <a:avLst/>
          </a:prstGeom>
        </p:spPr>
      </p:pic>
      <p:pic>
        <p:nvPicPr>
          <p:cNvPr id="13" name="Slika 12">
            <a:hlinkClick r:id="" action="ppaction://noaction">
              <a:snd r:embed="rId9" name="bomb.wav"/>
            </a:hlinkClick>
          </p:cNvPr>
          <p:cNvPicPr>
            <a:picLocks noChangeAspect="1"/>
          </p:cNvPicPr>
          <p:nvPr/>
        </p:nvPicPr>
        <p:blipFill rotWithShape="1">
          <a:blip r:embed="rId20"/>
          <a:srcRect l="13917" r="19869"/>
          <a:stretch/>
        </p:blipFill>
        <p:spPr>
          <a:xfrm>
            <a:off x="2854961" y="4772590"/>
            <a:ext cx="1564640" cy="1501483"/>
          </a:xfrm>
          <a:prstGeom prst="rect">
            <a:avLst/>
          </a:prstGeom>
        </p:spPr>
      </p:pic>
      <p:pic>
        <p:nvPicPr>
          <p:cNvPr id="14" name="Slika 13">
            <a:hlinkClick r:id="" action="ppaction://noaction">
              <a:snd r:embed="rId9" name="bomb.wav"/>
            </a:hlinkClick>
          </p:cNvPr>
          <p:cNvPicPr>
            <a:picLocks noChangeAspect="1"/>
          </p:cNvPicPr>
          <p:nvPr/>
        </p:nvPicPr>
        <p:blipFill rotWithShape="1">
          <a:blip r:embed="rId21"/>
          <a:srcRect l="7579" r="12340"/>
          <a:stretch/>
        </p:blipFill>
        <p:spPr>
          <a:xfrm>
            <a:off x="3045727" y="355746"/>
            <a:ext cx="1711278" cy="1696623"/>
          </a:xfrm>
          <a:prstGeom prst="rect">
            <a:avLst/>
          </a:prstGeom>
        </p:spPr>
      </p:pic>
      <p:pic>
        <p:nvPicPr>
          <p:cNvPr id="18" name="Slika 17">
            <a:hlinkClick r:id="" action="ppaction://noaction">
              <a:snd r:embed="rId9" name="bomb.wav"/>
            </a:hlinkClick>
          </p:cNvPr>
          <p:cNvPicPr>
            <a:picLocks noChangeAspect="1"/>
          </p:cNvPicPr>
          <p:nvPr/>
        </p:nvPicPr>
        <p:blipFill rotWithShape="1">
          <a:blip r:embed="rId22"/>
          <a:srcRect l="6771" r="16175"/>
          <a:stretch/>
        </p:blipFill>
        <p:spPr>
          <a:xfrm>
            <a:off x="9524141" y="4897761"/>
            <a:ext cx="1965990" cy="1376312"/>
          </a:xfrm>
          <a:prstGeom prst="rect">
            <a:avLst/>
          </a:prstGeom>
        </p:spPr>
      </p:pic>
      <p:pic>
        <p:nvPicPr>
          <p:cNvPr id="22" name="TRENUTK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3000" end="142146"/>
                </p14:media>
              </p:ext>
            </p:extLst>
          </p:nvPr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3495" y="1862511"/>
            <a:ext cx="2318322" cy="2318322"/>
          </a:xfrm>
          <a:prstGeom prst="rect">
            <a:avLst/>
          </a:prstGeom>
        </p:spPr>
      </p:pic>
      <p:sp>
        <p:nvSpPr>
          <p:cNvPr id="3" name="Interaktivni gumb: Naprej ali naslednji 2">
            <a:hlinkClick r:id="" action="ppaction://hlinkshowjump?jump=nextslide" highlightClick="1"/>
          </p:cNvPr>
          <p:cNvSpPr/>
          <p:nvPr/>
        </p:nvSpPr>
        <p:spPr>
          <a:xfrm>
            <a:off x="339783" y="5585917"/>
            <a:ext cx="1042119" cy="1042416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NAPREJ</a:t>
            </a:r>
            <a:endParaRPr lang="sl-SI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PoljeZBesedilom 11"/>
          <p:cNvSpPr txBox="1"/>
          <p:nvPr/>
        </p:nvSpPr>
        <p:spPr>
          <a:xfrm>
            <a:off x="270974" y="91006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1</a:t>
            </a:r>
            <a:endParaRPr lang="sl-SI" sz="5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6" name="Zvok 1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86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45"/>
    </mc:Choice>
    <mc:Fallback>
      <p:transition spd="slow" advTm="27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9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" objId="15"/>
        <p14:stopEvt time="4421" objId="15"/>
        <p14:playEvt time="4791" objId="22"/>
        <p14:stopEvt time="19209" objId="2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RENUTK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00" end="106146"/>
                </p14:media>
              </p:ext>
            </p:extLst>
          </p:nvPr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9783" y="2093284"/>
            <a:ext cx="1979404" cy="1979404"/>
          </a:xfrm>
          <a:prstGeom prst="rect">
            <a:avLst/>
          </a:prstGeom>
        </p:spPr>
      </p:pic>
      <p:pic>
        <p:nvPicPr>
          <p:cNvPr id="16" name="Slika 15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8"/>
          <a:srcRect l="9711" r="12374"/>
          <a:stretch/>
        </p:blipFill>
        <p:spPr>
          <a:xfrm>
            <a:off x="2996613" y="2613046"/>
            <a:ext cx="1855330" cy="1215585"/>
          </a:xfrm>
          <a:prstGeom prst="rect">
            <a:avLst/>
          </a:prstGeom>
        </p:spPr>
      </p:pic>
      <p:pic>
        <p:nvPicPr>
          <p:cNvPr id="17" name="Slika 16">
            <a:hlinkClick r:id="" action="ppaction://noaction">
              <a:snd r:embed="rId9" name="applause.wav"/>
            </a:hlinkClick>
          </p:cNvPr>
          <p:cNvPicPr>
            <a:picLocks noChangeAspect="1"/>
          </p:cNvPicPr>
          <p:nvPr/>
        </p:nvPicPr>
        <p:blipFill rotWithShape="1">
          <a:blip r:embed="rId10"/>
          <a:srcRect l="28134" r="-2188"/>
          <a:stretch/>
        </p:blipFill>
        <p:spPr>
          <a:xfrm>
            <a:off x="7531758" y="681086"/>
            <a:ext cx="1730243" cy="1412198"/>
          </a:xfrm>
          <a:prstGeom prst="rect">
            <a:avLst/>
          </a:prstGeom>
        </p:spPr>
      </p:pic>
      <p:pic>
        <p:nvPicPr>
          <p:cNvPr id="19" name="Slika 18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03498" y="742601"/>
            <a:ext cx="1603970" cy="1499698"/>
          </a:xfrm>
          <a:prstGeom prst="rect">
            <a:avLst/>
          </a:prstGeom>
        </p:spPr>
      </p:pic>
      <p:pic>
        <p:nvPicPr>
          <p:cNvPr id="20" name="Slika 19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31758" y="4772590"/>
            <a:ext cx="1730243" cy="1387565"/>
          </a:xfrm>
          <a:prstGeom prst="rect">
            <a:avLst/>
          </a:prstGeom>
        </p:spPr>
      </p:pic>
      <p:pic>
        <p:nvPicPr>
          <p:cNvPr id="21" name="Slika 20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90236" y="702957"/>
            <a:ext cx="1899895" cy="1207790"/>
          </a:xfrm>
          <a:prstGeom prst="rect">
            <a:avLst/>
          </a:prstGeom>
        </p:spPr>
      </p:pic>
      <p:pic>
        <p:nvPicPr>
          <p:cNvPr id="22" name="Slika 21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14"/>
          <a:srcRect l="5304" t="4965" r="2888"/>
          <a:stretch/>
        </p:blipFill>
        <p:spPr>
          <a:xfrm>
            <a:off x="9436371" y="4956550"/>
            <a:ext cx="1918756" cy="1150575"/>
          </a:xfrm>
          <a:prstGeom prst="rect">
            <a:avLst/>
          </a:prstGeom>
        </p:spPr>
      </p:pic>
      <p:pic>
        <p:nvPicPr>
          <p:cNvPr id="23" name="Slika 22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39961" y="2510279"/>
            <a:ext cx="1813541" cy="1361703"/>
          </a:xfrm>
          <a:prstGeom prst="rect">
            <a:avLst/>
          </a:prstGeom>
        </p:spPr>
      </p:pic>
      <p:pic>
        <p:nvPicPr>
          <p:cNvPr id="24" name="Slika 23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16"/>
          <a:srcRect l="15244" t="9333"/>
          <a:stretch/>
        </p:blipFill>
        <p:spPr>
          <a:xfrm>
            <a:off x="7601641" y="2486031"/>
            <a:ext cx="1851557" cy="1376312"/>
          </a:xfrm>
          <a:prstGeom prst="rect">
            <a:avLst/>
          </a:prstGeom>
        </p:spPr>
      </p:pic>
      <p:pic>
        <p:nvPicPr>
          <p:cNvPr id="25" name="Slika 24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24074" y="609171"/>
            <a:ext cx="1955134" cy="1301576"/>
          </a:xfrm>
          <a:prstGeom prst="rect">
            <a:avLst/>
          </a:prstGeom>
        </p:spPr>
      </p:pic>
      <p:pic>
        <p:nvPicPr>
          <p:cNvPr id="26" name="Slika 25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18"/>
          <a:srcRect l="13917" r="19869"/>
          <a:stretch/>
        </p:blipFill>
        <p:spPr>
          <a:xfrm>
            <a:off x="2854961" y="4772590"/>
            <a:ext cx="1564640" cy="1501483"/>
          </a:xfrm>
          <a:prstGeom prst="rect">
            <a:avLst/>
          </a:prstGeom>
        </p:spPr>
      </p:pic>
      <p:pic>
        <p:nvPicPr>
          <p:cNvPr id="27" name="Slika 26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19"/>
          <a:srcRect l="7579" r="12340"/>
          <a:stretch/>
        </p:blipFill>
        <p:spPr>
          <a:xfrm>
            <a:off x="5447680" y="2528226"/>
            <a:ext cx="1711278" cy="1696623"/>
          </a:xfrm>
          <a:prstGeom prst="rect">
            <a:avLst/>
          </a:prstGeom>
        </p:spPr>
      </p:pic>
      <p:pic>
        <p:nvPicPr>
          <p:cNvPr id="28" name="Slika 27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20"/>
          <a:srcRect l="6771" r="16175"/>
          <a:stretch/>
        </p:blipFill>
        <p:spPr>
          <a:xfrm>
            <a:off x="5123806" y="4901796"/>
            <a:ext cx="1965990" cy="1376312"/>
          </a:xfrm>
          <a:prstGeom prst="rect">
            <a:avLst/>
          </a:prstGeom>
        </p:spPr>
      </p:pic>
      <p:sp>
        <p:nvSpPr>
          <p:cNvPr id="29" name="Interaktivni gumb: Naprej ali naslednji 28">
            <a:hlinkClick r:id="" action="ppaction://hlinkshowjump?jump=nextslide" highlightClick="1"/>
          </p:cNvPr>
          <p:cNvSpPr/>
          <p:nvPr/>
        </p:nvSpPr>
        <p:spPr>
          <a:xfrm>
            <a:off x="339783" y="5585917"/>
            <a:ext cx="1042119" cy="1042416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NAPREJ</a:t>
            </a:r>
            <a:endParaRPr lang="sl-SI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PoljeZBesedilom 17"/>
          <p:cNvSpPr txBox="1"/>
          <p:nvPr/>
        </p:nvSpPr>
        <p:spPr>
          <a:xfrm>
            <a:off x="339783" y="118390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2</a:t>
            </a:r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57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54"/>
    </mc:Choice>
    <mc:Fallback>
      <p:transition spd="slow" advTm="22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44" objId="12"/>
        <p14:stopEvt time="15668" objId="1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TRENUTK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2000" end="15146"/>
                </p14:media>
              </p:ext>
            </p:extLst>
          </p:nvPr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8766" y="2292048"/>
            <a:ext cx="2161181" cy="2161181"/>
          </a:xfrm>
          <a:prstGeom prst="rect">
            <a:avLst/>
          </a:prstGeom>
        </p:spPr>
      </p:pic>
      <p:pic>
        <p:nvPicPr>
          <p:cNvPr id="28" name="Slika 27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8"/>
          <a:srcRect l="9711" r="12374"/>
          <a:stretch/>
        </p:blipFill>
        <p:spPr>
          <a:xfrm>
            <a:off x="4820923" y="2874588"/>
            <a:ext cx="1855330" cy="1215585"/>
          </a:xfrm>
          <a:prstGeom prst="rect">
            <a:avLst/>
          </a:prstGeom>
        </p:spPr>
      </p:pic>
      <p:pic>
        <p:nvPicPr>
          <p:cNvPr id="29" name="Slika 28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9"/>
          <a:srcRect l="28134" r="-2188"/>
          <a:stretch/>
        </p:blipFill>
        <p:spPr>
          <a:xfrm>
            <a:off x="9558755" y="521383"/>
            <a:ext cx="1730243" cy="1412198"/>
          </a:xfrm>
          <a:prstGeom prst="rect">
            <a:avLst/>
          </a:prstGeom>
        </p:spPr>
      </p:pic>
      <p:pic>
        <p:nvPicPr>
          <p:cNvPr id="30" name="Slika 29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47365" y="757989"/>
            <a:ext cx="1603970" cy="1499698"/>
          </a:xfrm>
          <a:prstGeom prst="rect">
            <a:avLst/>
          </a:prstGeom>
        </p:spPr>
      </p:pic>
      <p:pic>
        <p:nvPicPr>
          <p:cNvPr id="31" name="Slika 30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31758" y="2733141"/>
            <a:ext cx="1730243" cy="1387565"/>
          </a:xfrm>
          <a:prstGeom prst="rect">
            <a:avLst/>
          </a:prstGeom>
        </p:spPr>
      </p:pic>
      <p:pic>
        <p:nvPicPr>
          <p:cNvPr id="32" name="Slika 31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84796" y="2733141"/>
            <a:ext cx="1899895" cy="1207790"/>
          </a:xfrm>
          <a:prstGeom prst="rect">
            <a:avLst/>
          </a:prstGeom>
        </p:spPr>
      </p:pic>
      <p:pic>
        <p:nvPicPr>
          <p:cNvPr id="33" name="Slika 32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13"/>
          <a:srcRect l="5304" t="4965" r="2888"/>
          <a:stretch/>
        </p:blipFill>
        <p:spPr>
          <a:xfrm>
            <a:off x="2951496" y="822113"/>
            <a:ext cx="1918756" cy="1150575"/>
          </a:xfrm>
          <a:prstGeom prst="rect">
            <a:avLst/>
          </a:prstGeom>
        </p:spPr>
      </p:pic>
      <p:pic>
        <p:nvPicPr>
          <p:cNvPr id="34" name="Slika 33">
            <a:hlinkClick r:id="" action="ppaction://noaction">
              <a:snd r:embed="rId14" name="applause.wav"/>
            </a:hlinkClick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48460" y="4641929"/>
            <a:ext cx="1813541" cy="1361703"/>
          </a:xfrm>
          <a:prstGeom prst="rect">
            <a:avLst/>
          </a:prstGeom>
        </p:spPr>
      </p:pic>
      <p:pic>
        <p:nvPicPr>
          <p:cNvPr id="35" name="Slika 34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16"/>
          <a:srcRect l="15244" t="9333"/>
          <a:stretch/>
        </p:blipFill>
        <p:spPr>
          <a:xfrm>
            <a:off x="2951496" y="2684483"/>
            <a:ext cx="1851557" cy="1376312"/>
          </a:xfrm>
          <a:prstGeom prst="rect">
            <a:avLst/>
          </a:prstGeom>
        </p:spPr>
      </p:pic>
      <p:pic>
        <p:nvPicPr>
          <p:cNvPr id="36" name="Slika 35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87428" y="4671993"/>
            <a:ext cx="1955134" cy="1301576"/>
          </a:xfrm>
          <a:prstGeom prst="rect">
            <a:avLst/>
          </a:prstGeom>
        </p:spPr>
      </p:pic>
      <p:pic>
        <p:nvPicPr>
          <p:cNvPr id="37" name="Slika 36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18"/>
          <a:srcRect l="13917" r="19869"/>
          <a:stretch/>
        </p:blipFill>
        <p:spPr>
          <a:xfrm>
            <a:off x="9784796" y="4502149"/>
            <a:ext cx="1564640" cy="1501483"/>
          </a:xfrm>
          <a:prstGeom prst="rect">
            <a:avLst/>
          </a:prstGeom>
        </p:spPr>
      </p:pic>
      <p:pic>
        <p:nvPicPr>
          <p:cNvPr id="38" name="Slika 37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19"/>
          <a:srcRect l="7579" r="12340"/>
          <a:stretch/>
        </p:blipFill>
        <p:spPr>
          <a:xfrm>
            <a:off x="5209356" y="681086"/>
            <a:ext cx="1711278" cy="1696623"/>
          </a:xfrm>
          <a:prstGeom prst="rect">
            <a:avLst/>
          </a:prstGeom>
        </p:spPr>
      </p:pic>
      <p:pic>
        <p:nvPicPr>
          <p:cNvPr id="39" name="Slika 38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20"/>
          <a:srcRect l="6771" r="16175"/>
          <a:stretch/>
        </p:blipFill>
        <p:spPr>
          <a:xfrm>
            <a:off x="2634364" y="4897761"/>
            <a:ext cx="1965990" cy="1376312"/>
          </a:xfrm>
          <a:prstGeom prst="rect">
            <a:avLst/>
          </a:prstGeom>
        </p:spPr>
      </p:pic>
      <p:sp>
        <p:nvSpPr>
          <p:cNvPr id="40" name="Interaktivni gumb: Naprej ali naslednji 39">
            <a:hlinkClick r:id="" action="ppaction://hlinkshowjump?jump=nextslide" highlightClick="1"/>
          </p:cNvPr>
          <p:cNvSpPr/>
          <p:nvPr/>
        </p:nvSpPr>
        <p:spPr>
          <a:xfrm>
            <a:off x="348766" y="5585917"/>
            <a:ext cx="1042119" cy="1042416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NAPREJ</a:t>
            </a:r>
            <a:endParaRPr lang="sl-SI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PoljeZBesedilom 15"/>
          <p:cNvSpPr txBox="1"/>
          <p:nvPr/>
        </p:nvSpPr>
        <p:spPr>
          <a:xfrm>
            <a:off x="348766" y="134548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3</a:t>
            </a:r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46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43"/>
    </mc:Choice>
    <mc:Fallback>
      <p:transition spd="slow" advTm="21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01" objId="25"/>
        <p14:stopEvt time="14382" objId="25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TRENUTK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000" end="3146"/>
                </p14:media>
              </p:ext>
            </p:extLst>
          </p:nvPr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8077" y="2114899"/>
            <a:ext cx="2268871" cy="2268871"/>
          </a:xfrm>
          <a:prstGeom prst="rect">
            <a:avLst/>
          </a:prstGeom>
        </p:spPr>
      </p:pic>
      <p:pic>
        <p:nvPicPr>
          <p:cNvPr id="27" name="Slika 26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8"/>
          <a:srcRect l="9711" r="12374"/>
          <a:stretch/>
        </p:blipFill>
        <p:spPr>
          <a:xfrm>
            <a:off x="9634801" y="2819130"/>
            <a:ext cx="1855330" cy="1215585"/>
          </a:xfrm>
          <a:prstGeom prst="rect">
            <a:avLst/>
          </a:prstGeom>
        </p:spPr>
      </p:pic>
      <p:pic>
        <p:nvPicPr>
          <p:cNvPr id="28" name="Slika 27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9"/>
          <a:srcRect l="28134" r="-2188"/>
          <a:stretch/>
        </p:blipFill>
        <p:spPr>
          <a:xfrm>
            <a:off x="7531758" y="681086"/>
            <a:ext cx="1730243" cy="1412198"/>
          </a:xfrm>
          <a:prstGeom prst="rect">
            <a:avLst/>
          </a:prstGeom>
        </p:spPr>
      </p:pic>
      <p:pic>
        <p:nvPicPr>
          <p:cNvPr id="29" name="Slika 28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60481" y="552671"/>
            <a:ext cx="1603970" cy="1499698"/>
          </a:xfrm>
          <a:prstGeom prst="rect">
            <a:avLst/>
          </a:prstGeom>
        </p:spPr>
      </p:pic>
      <p:pic>
        <p:nvPicPr>
          <p:cNvPr id="30" name="Slika 29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31758" y="2733141"/>
            <a:ext cx="1730243" cy="1387565"/>
          </a:xfrm>
          <a:prstGeom prst="rect">
            <a:avLst/>
          </a:prstGeom>
        </p:spPr>
      </p:pic>
      <p:pic>
        <p:nvPicPr>
          <p:cNvPr id="31" name="Slika 30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9278" y="4982022"/>
            <a:ext cx="1899895" cy="1207790"/>
          </a:xfrm>
          <a:prstGeom prst="rect">
            <a:avLst/>
          </a:prstGeom>
        </p:spPr>
      </p:pic>
      <p:pic>
        <p:nvPicPr>
          <p:cNvPr id="32" name="Slika 31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13"/>
          <a:srcRect l="5304" t="4965" r="2888"/>
          <a:stretch/>
        </p:blipFill>
        <p:spPr>
          <a:xfrm>
            <a:off x="5123806" y="704740"/>
            <a:ext cx="1918756" cy="1150575"/>
          </a:xfrm>
          <a:prstGeom prst="rect">
            <a:avLst/>
          </a:prstGeom>
        </p:spPr>
      </p:pic>
      <p:pic>
        <p:nvPicPr>
          <p:cNvPr id="33" name="Slika 32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74617" y="2819130"/>
            <a:ext cx="1813541" cy="1361703"/>
          </a:xfrm>
          <a:prstGeom prst="rect">
            <a:avLst/>
          </a:prstGeom>
        </p:spPr>
      </p:pic>
      <p:pic>
        <p:nvPicPr>
          <p:cNvPr id="34" name="Slika 33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15"/>
          <a:srcRect l="15244" t="9333"/>
          <a:stretch/>
        </p:blipFill>
        <p:spPr>
          <a:xfrm>
            <a:off x="5157406" y="4897761"/>
            <a:ext cx="1851557" cy="1376312"/>
          </a:xfrm>
          <a:prstGeom prst="rect">
            <a:avLst/>
          </a:prstGeom>
        </p:spPr>
      </p:pic>
      <p:pic>
        <p:nvPicPr>
          <p:cNvPr id="35" name="Slika 34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53829" y="2819130"/>
            <a:ext cx="1955134" cy="1301576"/>
          </a:xfrm>
          <a:prstGeom prst="rect">
            <a:avLst/>
          </a:prstGeom>
        </p:spPr>
      </p:pic>
      <p:pic>
        <p:nvPicPr>
          <p:cNvPr id="36" name="Slika 35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17"/>
          <a:srcRect l="13917" r="19869"/>
          <a:stretch/>
        </p:blipFill>
        <p:spPr>
          <a:xfrm>
            <a:off x="2854961" y="4772590"/>
            <a:ext cx="1564640" cy="1501483"/>
          </a:xfrm>
          <a:prstGeom prst="rect">
            <a:avLst/>
          </a:prstGeom>
        </p:spPr>
      </p:pic>
      <p:pic>
        <p:nvPicPr>
          <p:cNvPr id="37" name="Slika 36">
            <a:hlinkClick r:id="" action="ppaction://noaction">
              <a:snd r:embed="rId18" name="applause.wav"/>
            </a:hlinkClick>
          </p:cNvPr>
          <p:cNvPicPr>
            <a:picLocks noChangeAspect="1"/>
          </p:cNvPicPr>
          <p:nvPr/>
        </p:nvPicPr>
        <p:blipFill rotWithShape="1">
          <a:blip r:embed="rId19"/>
          <a:srcRect l="7579" r="12340"/>
          <a:stretch/>
        </p:blipFill>
        <p:spPr>
          <a:xfrm>
            <a:off x="2976881" y="355746"/>
            <a:ext cx="1711278" cy="1696623"/>
          </a:xfrm>
          <a:prstGeom prst="rect">
            <a:avLst/>
          </a:prstGeom>
        </p:spPr>
      </p:pic>
      <p:pic>
        <p:nvPicPr>
          <p:cNvPr id="38" name="Slika 37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20"/>
          <a:srcRect l="6771" r="16175"/>
          <a:stretch/>
        </p:blipFill>
        <p:spPr>
          <a:xfrm>
            <a:off x="9524141" y="4897761"/>
            <a:ext cx="1965990" cy="1376312"/>
          </a:xfrm>
          <a:prstGeom prst="rect">
            <a:avLst/>
          </a:prstGeom>
        </p:spPr>
      </p:pic>
      <p:sp>
        <p:nvSpPr>
          <p:cNvPr id="39" name="Interaktivni gumb: Naprej ali naslednji 38">
            <a:hlinkClick r:id="" action="ppaction://hlinkshowjump?jump=nextslide" highlightClick="1"/>
          </p:cNvPr>
          <p:cNvSpPr/>
          <p:nvPr/>
        </p:nvSpPr>
        <p:spPr>
          <a:xfrm>
            <a:off x="378077" y="5523331"/>
            <a:ext cx="1042119" cy="1042416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NAPREJ</a:t>
            </a:r>
            <a:endParaRPr lang="sl-SI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PoljeZBesedilom 15"/>
          <p:cNvSpPr txBox="1"/>
          <p:nvPr/>
        </p:nvSpPr>
        <p:spPr>
          <a:xfrm>
            <a:off x="378077" y="76580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4</a:t>
            </a:r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05"/>
    </mc:Choice>
    <mc:Fallback>
      <p:transition spd="slow" advTm="19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08" objId="26"/>
        <p14:stopEvt time="13590" objId="2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1375" y="675149"/>
            <a:ext cx="609600" cy="609600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 rotWithShape="1">
          <a:blip r:embed="rId7"/>
          <a:srcRect l="9711" r="12374"/>
          <a:stretch/>
        </p:blipFill>
        <p:spPr>
          <a:xfrm>
            <a:off x="9979504" y="2333895"/>
            <a:ext cx="2037805" cy="1335140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8"/>
          <a:srcRect l="28134" r="-2188"/>
          <a:stretch/>
        </p:blipFill>
        <p:spPr>
          <a:xfrm>
            <a:off x="8157525" y="113398"/>
            <a:ext cx="1837509" cy="1499746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62694" y="108146"/>
            <a:ext cx="1554615" cy="1743607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2402" y="165747"/>
            <a:ext cx="1877731" cy="1505843"/>
          </a:xfrm>
          <a:prstGeom prst="rect">
            <a:avLst/>
          </a:prstGeom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87469" y="5086995"/>
            <a:ext cx="2560542" cy="1627773"/>
          </a:xfrm>
          <a:prstGeom prst="rect">
            <a:avLst/>
          </a:prstGeom>
        </p:spPr>
      </p:pic>
      <p:pic>
        <p:nvPicPr>
          <p:cNvPr id="20" name="Slika 19"/>
          <p:cNvPicPr>
            <a:picLocks noChangeAspect="1"/>
          </p:cNvPicPr>
          <p:nvPr/>
        </p:nvPicPr>
        <p:blipFill rotWithShape="1">
          <a:blip r:embed="rId12"/>
          <a:srcRect l="5304" t="4965" r="2888"/>
          <a:stretch/>
        </p:blipFill>
        <p:spPr>
          <a:xfrm>
            <a:off x="2987558" y="96253"/>
            <a:ext cx="2647406" cy="1587507"/>
          </a:xfrm>
          <a:prstGeom prst="rect">
            <a:avLst/>
          </a:prstGeom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4987" y="2451465"/>
            <a:ext cx="1786283" cy="1341236"/>
          </a:xfrm>
          <a:prstGeom prst="rect">
            <a:avLst/>
          </a:prstGeom>
        </p:spPr>
      </p:pic>
      <p:pic>
        <p:nvPicPr>
          <p:cNvPr id="22" name="Slika 21"/>
          <p:cNvPicPr>
            <a:picLocks noChangeAspect="1"/>
          </p:cNvPicPr>
          <p:nvPr/>
        </p:nvPicPr>
        <p:blipFill rotWithShape="1">
          <a:blip r:embed="rId14"/>
          <a:srcRect l="15244" t="9333"/>
          <a:stretch/>
        </p:blipFill>
        <p:spPr>
          <a:xfrm>
            <a:off x="1899065" y="5223757"/>
            <a:ext cx="2123693" cy="1354247"/>
          </a:xfrm>
          <a:prstGeom prst="rect">
            <a:avLst/>
          </a:prstGeom>
        </p:spPr>
      </p:pic>
      <p:pic>
        <p:nvPicPr>
          <p:cNvPr id="23" name="Slika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79076" y="5184539"/>
            <a:ext cx="2152075" cy="1432684"/>
          </a:xfrm>
          <a:prstGeom prst="rect">
            <a:avLst/>
          </a:prstGeom>
        </p:spPr>
      </p:pic>
      <p:pic>
        <p:nvPicPr>
          <p:cNvPr id="24" name="Slika 23"/>
          <p:cNvPicPr>
            <a:picLocks noChangeAspect="1"/>
          </p:cNvPicPr>
          <p:nvPr/>
        </p:nvPicPr>
        <p:blipFill rotWithShape="1">
          <a:blip r:embed="rId16"/>
          <a:srcRect l="13917" r="19869"/>
          <a:stretch/>
        </p:blipFill>
        <p:spPr>
          <a:xfrm>
            <a:off x="293067" y="4440762"/>
            <a:ext cx="1550125" cy="1487553"/>
          </a:xfrm>
          <a:prstGeom prst="rect">
            <a:avLst/>
          </a:prstGeom>
        </p:spPr>
      </p:pic>
      <p:pic>
        <p:nvPicPr>
          <p:cNvPr id="25" name="Slika 24"/>
          <p:cNvPicPr>
            <a:picLocks noChangeAspect="1"/>
          </p:cNvPicPr>
          <p:nvPr/>
        </p:nvPicPr>
        <p:blipFill rotWithShape="1">
          <a:blip r:embed="rId17"/>
          <a:srcRect l="7579" r="12340"/>
          <a:stretch/>
        </p:blipFill>
        <p:spPr>
          <a:xfrm>
            <a:off x="578353" y="399370"/>
            <a:ext cx="1611087" cy="1597290"/>
          </a:xfrm>
          <a:prstGeom prst="rect">
            <a:avLst/>
          </a:prstGeom>
        </p:spPr>
      </p:pic>
      <p:pic>
        <p:nvPicPr>
          <p:cNvPr id="26" name="Slika 25"/>
          <p:cNvPicPr>
            <a:picLocks noChangeAspect="1"/>
          </p:cNvPicPr>
          <p:nvPr/>
        </p:nvPicPr>
        <p:blipFill rotWithShape="1">
          <a:blip r:embed="rId18"/>
          <a:srcRect l="6771" r="16175"/>
          <a:stretch/>
        </p:blipFill>
        <p:spPr>
          <a:xfrm>
            <a:off x="9759757" y="4151178"/>
            <a:ext cx="2281646" cy="1597290"/>
          </a:xfrm>
          <a:prstGeom prst="rect">
            <a:avLst/>
          </a:prstGeom>
        </p:spPr>
      </p:pic>
      <p:sp>
        <p:nvSpPr>
          <p:cNvPr id="27" name="Pravokotnik 26"/>
          <p:cNvSpPr/>
          <p:nvPr/>
        </p:nvSpPr>
        <p:spPr>
          <a:xfrm>
            <a:off x="1899065" y="4398581"/>
            <a:ext cx="817724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sl-SI" sz="5400" b="1" dirty="0" smtClean="0">
                <a:ln w="5715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PRISLUHNI ZVOKU </a:t>
            </a:r>
          </a:p>
          <a:p>
            <a:pPr algn="ctr"/>
            <a:r>
              <a:rPr lang="sl-SI" sz="5400" b="1" dirty="0" smtClean="0">
                <a:ln w="5715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POSAMEZNEGA </a:t>
            </a:r>
          </a:p>
          <a:p>
            <a:pPr algn="ctr"/>
            <a:r>
              <a:rPr lang="sl-SI" sz="5400" b="1" dirty="0" smtClean="0">
                <a:ln w="5715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GLASBILA</a:t>
            </a:r>
            <a:endParaRPr lang="sl-SI" sz="5400" b="1" dirty="0">
              <a:ln w="5715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33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23"/>
    </mc:Choice>
    <mc:Fallback>
      <p:transition spd="slow" advTm="5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4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7" grpId="0"/>
    </p:bldLst>
  </p:timing>
  <p:extLst mod="1">
    <p:ext uri="{E180D4A7-C9FB-4DFB-919C-405C955672EB}">
      <p14:showEvtLst xmlns:p14="http://schemas.microsoft.com/office/powerpoint/2010/main">
        <p14:playEvt time="15" objId="2"/>
        <p14:stopEvt time="4502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TRENUTK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4146"/>
                </p14:media>
              </p:ext>
            </p:extLst>
          </p:nvPr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5533" y="2338294"/>
            <a:ext cx="1978752" cy="1978752"/>
          </a:xfrm>
          <a:prstGeom prst="rect">
            <a:avLst/>
          </a:prstGeom>
        </p:spPr>
      </p:pic>
      <p:pic>
        <p:nvPicPr>
          <p:cNvPr id="27" name="Slika 26">
            <a:hlinkClick r:id="" action="ppaction://noaction">
              <a:snd r:embed="rId8" name="bomb.wav"/>
            </a:hlinkClick>
          </p:cNvPr>
          <p:cNvPicPr>
            <a:picLocks noChangeAspect="1"/>
          </p:cNvPicPr>
          <p:nvPr/>
        </p:nvPicPr>
        <p:blipFill rotWithShape="1">
          <a:blip r:embed="rId9"/>
          <a:srcRect l="9711" r="12374"/>
          <a:stretch/>
        </p:blipFill>
        <p:spPr>
          <a:xfrm>
            <a:off x="9815275" y="877699"/>
            <a:ext cx="1855330" cy="1215585"/>
          </a:xfrm>
          <a:prstGeom prst="rect">
            <a:avLst/>
          </a:prstGeom>
        </p:spPr>
      </p:pic>
      <p:pic>
        <p:nvPicPr>
          <p:cNvPr id="28" name="Slika 27">
            <a:hlinkClick r:id="" action="ppaction://noaction">
              <a:snd r:embed="rId8" name="bomb.wav"/>
            </a:hlinkClick>
          </p:cNvPr>
          <p:cNvPicPr>
            <a:picLocks noChangeAspect="1"/>
          </p:cNvPicPr>
          <p:nvPr/>
        </p:nvPicPr>
        <p:blipFill rotWithShape="1">
          <a:blip r:embed="rId10"/>
          <a:srcRect l="28134" r="-2188"/>
          <a:stretch/>
        </p:blipFill>
        <p:spPr>
          <a:xfrm>
            <a:off x="7531758" y="681086"/>
            <a:ext cx="1730243" cy="1412198"/>
          </a:xfrm>
          <a:prstGeom prst="rect">
            <a:avLst/>
          </a:prstGeom>
        </p:spPr>
      </p:pic>
      <p:pic>
        <p:nvPicPr>
          <p:cNvPr id="29" name="Slika 28">
            <a:hlinkClick r:id="" action="ppaction://noaction">
              <a:snd r:embed="rId8" name="bomb.wav"/>
            </a:hlinkClick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05151" y="2708370"/>
            <a:ext cx="1603970" cy="1499698"/>
          </a:xfrm>
          <a:prstGeom prst="rect">
            <a:avLst/>
          </a:prstGeom>
        </p:spPr>
      </p:pic>
      <p:pic>
        <p:nvPicPr>
          <p:cNvPr id="30" name="Slika 29">
            <a:hlinkClick r:id="" action="ppaction://noaction">
              <a:snd r:embed="rId8" name="bomb.wav"/>
            </a:hlinkClick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94076" y="664804"/>
            <a:ext cx="1730243" cy="1387565"/>
          </a:xfrm>
          <a:prstGeom prst="rect">
            <a:avLst/>
          </a:prstGeom>
        </p:spPr>
      </p:pic>
      <p:pic>
        <p:nvPicPr>
          <p:cNvPr id="31" name="Slika 30">
            <a:hlinkClick r:id="" action="ppaction://noaction">
              <a:snd r:embed="rId8" name="bomb.wav"/>
            </a:hlinkClick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60643" y="4982021"/>
            <a:ext cx="1899895" cy="1207790"/>
          </a:xfrm>
          <a:prstGeom prst="rect">
            <a:avLst/>
          </a:prstGeom>
        </p:spPr>
      </p:pic>
      <p:pic>
        <p:nvPicPr>
          <p:cNvPr id="32" name="Slika 31">
            <a:hlinkClick r:id="" action="ppaction://noaction">
              <a:snd r:embed="rId14" name="applause.wav"/>
            </a:hlinkClick>
          </p:cNvPr>
          <p:cNvPicPr>
            <a:picLocks noChangeAspect="1"/>
          </p:cNvPicPr>
          <p:nvPr/>
        </p:nvPicPr>
        <p:blipFill rotWithShape="1">
          <a:blip r:embed="rId15"/>
          <a:srcRect l="5304" t="4965" r="2888"/>
          <a:stretch/>
        </p:blipFill>
        <p:spPr>
          <a:xfrm>
            <a:off x="7244140" y="3021780"/>
            <a:ext cx="1918756" cy="1150575"/>
          </a:xfrm>
          <a:prstGeom prst="rect">
            <a:avLst/>
          </a:prstGeom>
        </p:spPr>
      </p:pic>
      <p:pic>
        <p:nvPicPr>
          <p:cNvPr id="33" name="Slika 32">
            <a:hlinkClick r:id="" action="ppaction://noaction">
              <a:snd r:embed="rId8" name="bomb.wav"/>
            </a:hlinkClick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74617" y="2819130"/>
            <a:ext cx="1813541" cy="1361703"/>
          </a:xfrm>
          <a:prstGeom prst="rect">
            <a:avLst/>
          </a:prstGeom>
        </p:spPr>
      </p:pic>
      <p:pic>
        <p:nvPicPr>
          <p:cNvPr id="34" name="Slika 33">
            <a:hlinkClick r:id="" action="ppaction://noaction">
              <a:snd r:embed="rId8" name="bomb.wav"/>
            </a:hlinkClick>
          </p:cNvPr>
          <p:cNvPicPr>
            <a:picLocks noChangeAspect="1"/>
          </p:cNvPicPr>
          <p:nvPr/>
        </p:nvPicPr>
        <p:blipFill rotWithShape="1">
          <a:blip r:embed="rId17"/>
          <a:srcRect l="15244" t="9333"/>
          <a:stretch/>
        </p:blipFill>
        <p:spPr>
          <a:xfrm>
            <a:off x="9705151" y="4532940"/>
            <a:ext cx="1851557" cy="1376312"/>
          </a:xfrm>
          <a:prstGeom prst="rect">
            <a:avLst/>
          </a:prstGeom>
        </p:spPr>
      </p:pic>
      <p:pic>
        <p:nvPicPr>
          <p:cNvPr id="35" name="Slika 34">
            <a:hlinkClick r:id="" action="ppaction://noaction">
              <a:snd r:embed="rId8" name="bomb.wav"/>
            </a:hlinkClick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33024" y="651732"/>
            <a:ext cx="1955134" cy="1301576"/>
          </a:xfrm>
          <a:prstGeom prst="rect">
            <a:avLst/>
          </a:prstGeom>
        </p:spPr>
      </p:pic>
      <p:pic>
        <p:nvPicPr>
          <p:cNvPr id="36" name="Slika 35">
            <a:hlinkClick r:id="" action="ppaction://noaction">
              <a:snd r:embed="rId8" name="bomb.wav"/>
            </a:hlinkClick>
          </p:cNvPr>
          <p:cNvPicPr>
            <a:picLocks noChangeAspect="1"/>
          </p:cNvPicPr>
          <p:nvPr/>
        </p:nvPicPr>
        <p:blipFill rotWithShape="1">
          <a:blip r:embed="rId19"/>
          <a:srcRect l="13917" r="19869"/>
          <a:stretch/>
        </p:blipFill>
        <p:spPr>
          <a:xfrm>
            <a:off x="5064702" y="4835175"/>
            <a:ext cx="1564640" cy="1501483"/>
          </a:xfrm>
          <a:prstGeom prst="rect">
            <a:avLst/>
          </a:prstGeom>
        </p:spPr>
      </p:pic>
      <p:pic>
        <p:nvPicPr>
          <p:cNvPr id="37" name="Slika 36">
            <a:hlinkClick r:id="" action="ppaction://noaction">
              <a:snd r:embed="rId8" name="bomb.wav"/>
            </a:hlinkClick>
          </p:cNvPr>
          <p:cNvPicPr>
            <a:picLocks noChangeAspect="1"/>
          </p:cNvPicPr>
          <p:nvPr/>
        </p:nvPicPr>
        <p:blipFill rotWithShape="1">
          <a:blip r:embed="rId20"/>
          <a:srcRect l="7579" r="12340"/>
          <a:stretch/>
        </p:blipFill>
        <p:spPr>
          <a:xfrm>
            <a:off x="5110510" y="2819130"/>
            <a:ext cx="1711278" cy="1696623"/>
          </a:xfrm>
          <a:prstGeom prst="rect">
            <a:avLst/>
          </a:prstGeom>
        </p:spPr>
      </p:pic>
      <p:pic>
        <p:nvPicPr>
          <p:cNvPr id="38" name="Slika 37">
            <a:hlinkClick r:id="" action="ppaction://noaction">
              <a:snd r:embed="rId8" name="bomb.wav"/>
            </a:hlinkClick>
          </p:cNvPr>
          <p:cNvPicPr>
            <a:picLocks noChangeAspect="1"/>
          </p:cNvPicPr>
          <p:nvPr/>
        </p:nvPicPr>
        <p:blipFill rotWithShape="1">
          <a:blip r:embed="rId21"/>
          <a:srcRect l="6771" r="16175"/>
          <a:stretch/>
        </p:blipFill>
        <p:spPr>
          <a:xfrm>
            <a:off x="7296011" y="4772590"/>
            <a:ext cx="1965990" cy="1376312"/>
          </a:xfrm>
          <a:prstGeom prst="rect">
            <a:avLst/>
          </a:prstGeom>
        </p:spPr>
      </p:pic>
      <p:sp>
        <p:nvSpPr>
          <p:cNvPr id="39" name="Interaktivni gumb: Naprej ali naslednji 38">
            <a:hlinkClick r:id="" action="ppaction://hlinkshowjump?jump=nextslide" highlightClick="1"/>
          </p:cNvPr>
          <p:cNvSpPr/>
          <p:nvPr/>
        </p:nvSpPr>
        <p:spPr>
          <a:xfrm>
            <a:off x="339783" y="5585917"/>
            <a:ext cx="1042119" cy="1042416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NAPREJ</a:t>
            </a:r>
            <a:endParaRPr lang="sl-SI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PoljeZBesedilom 15"/>
          <p:cNvSpPr txBox="1"/>
          <p:nvPr/>
        </p:nvSpPr>
        <p:spPr>
          <a:xfrm>
            <a:off x="339783" y="14609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5</a:t>
            </a:r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19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14"/>
    </mc:Choice>
    <mc:Fallback>
      <p:transition spd="slow" advTm="23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269" objId="20"/>
        <p14:stopEvt time="18286" objId="20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TRENUTK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000" end="64146"/>
                </p14:media>
              </p:ext>
            </p:extLst>
          </p:nvPr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9783" y="2396780"/>
            <a:ext cx="1893778" cy="1893778"/>
          </a:xfrm>
          <a:prstGeom prst="rect">
            <a:avLst/>
          </a:prstGeom>
        </p:spPr>
      </p:pic>
      <p:pic>
        <p:nvPicPr>
          <p:cNvPr id="27" name="Slika 26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8"/>
          <a:srcRect l="9711" r="12374"/>
          <a:stretch/>
        </p:blipFill>
        <p:spPr>
          <a:xfrm>
            <a:off x="2901946" y="2738766"/>
            <a:ext cx="1855330" cy="1215585"/>
          </a:xfrm>
          <a:prstGeom prst="rect">
            <a:avLst/>
          </a:prstGeom>
        </p:spPr>
      </p:pic>
      <p:pic>
        <p:nvPicPr>
          <p:cNvPr id="28" name="Slika 27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9"/>
          <a:srcRect l="28134" r="-2188"/>
          <a:stretch/>
        </p:blipFill>
        <p:spPr>
          <a:xfrm>
            <a:off x="7153622" y="4575565"/>
            <a:ext cx="1730243" cy="1412198"/>
          </a:xfrm>
          <a:prstGeom prst="rect">
            <a:avLst/>
          </a:prstGeom>
        </p:spPr>
      </p:pic>
      <p:pic>
        <p:nvPicPr>
          <p:cNvPr id="29" name="Slika 28">
            <a:hlinkClick r:id="" action="ppaction://noaction">
              <a:snd r:embed="rId10" name="applause.wav"/>
            </a:hlinkClick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9377" y="4625501"/>
            <a:ext cx="1603970" cy="1499698"/>
          </a:xfrm>
          <a:prstGeom prst="rect">
            <a:avLst/>
          </a:prstGeom>
        </p:spPr>
      </p:pic>
      <p:pic>
        <p:nvPicPr>
          <p:cNvPr id="30" name="Slika 29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31758" y="2733141"/>
            <a:ext cx="1730243" cy="1387565"/>
          </a:xfrm>
          <a:prstGeom prst="rect">
            <a:avLst/>
          </a:prstGeom>
        </p:spPr>
      </p:pic>
      <p:pic>
        <p:nvPicPr>
          <p:cNvPr id="31" name="Slika 30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76185" y="736397"/>
            <a:ext cx="1899895" cy="1207790"/>
          </a:xfrm>
          <a:prstGeom prst="rect">
            <a:avLst/>
          </a:prstGeom>
        </p:spPr>
      </p:pic>
      <p:pic>
        <p:nvPicPr>
          <p:cNvPr id="32" name="Slika 31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14"/>
          <a:srcRect l="5304" t="4965" r="2888"/>
          <a:stretch/>
        </p:blipFill>
        <p:spPr>
          <a:xfrm>
            <a:off x="5224891" y="811897"/>
            <a:ext cx="1918756" cy="1150575"/>
          </a:xfrm>
          <a:prstGeom prst="rect">
            <a:avLst/>
          </a:prstGeom>
        </p:spPr>
      </p:pic>
      <p:pic>
        <p:nvPicPr>
          <p:cNvPr id="33" name="Slika 32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76590" y="2592648"/>
            <a:ext cx="1813541" cy="1361703"/>
          </a:xfrm>
          <a:prstGeom prst="rect">
            <a:avLst/>
          </a:prstGeom>
        </p:spPr>
      </p:pic>
      <p:pic>
        <p:nvPicPr>
          <p:cNvPr id="34" name="Slika 33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16"/>
          <a:srcRect l="15244" t="9333"/>
          <a:stretch/>
        </p:blipFill>
        <p:spPr>
          <a:xfrm>
            <a:off x="5307401" y="2658403"/>
            <a:ext cx="1851557" cy="1376312"/>
          </a:xfrm>
          <a:prstGeom prst="rect">
            <a:avLst/>
          </a:prstGeom>
        </p:spPr>
      </p:pic>
      <p:pic>
        <p:nvPicPr>
          <p:cNvPr id="35" name="Slika 34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20306" y="736397"/>
            <a:ext cx="1955134" cy="1301576"/>
          </a:xfrm>
          <a:prstGeom prst="rect">
            <a:avLst/>
          </a:prstGeom>
        </p:spPr>
      </p:pic>
      <p:pic>
        <p:nvPicPr>
          <p:cNvPr id="36" name="Slika 35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18"/>
          <a:srcRect l="13917" r="19869"/>
          <a:stretch/>
        </p:blipFill>
        <p:spPr>
          <a:xfrm>
            <a:off x="2854961" y="4772590"/>
            <a:ext cx="1564640" cy="1501483"/>
          </a:xfrm>
          <a:prstGeom prst="rect">
            <a:avLst/>
          </a:prstGeom>
        </p:spPr>
      </p:pic>
      <p:pic>
        <p:nvPicPr>
          <p:cNvPr id="37" name="Slika 36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19"/>
          <a:srcRect l="7579" r="12340"/>
          <a:stretch/>
        </p:blipFill>
        <p:spPr>
          <a:xfrm>
            <a:off x="7514524" y="467150"/>
            <a:ext cx="1711278" cy="1696623"/>
          </a:xfrm>
          <a:prstGeom prst="rect">
            <a:avLst/>
          </a:prstGeom>
        </p:spPr>
      </p:pic>
      <p:pic>
        <p:nvPicPr>
          <p:cNvPr id="38" name="Slika 37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20"/>
          <a:srcRect l="6771" r="16175"/>
          <a:stretch/>
        </p:blipFill>
        <p:spPr>
          <a:xfrm>
            <a:off x="9524141" y="4897761"/>
            <a:ext cx="1965990" cy="1376312"/>
          </a:xfrm>
          <a:prstGeom prst="rect">
            <a:avLst/>
          </a:prstGeom>
        </p:spPr>
      </p:pic>
      <p:sp>
        <p:nvSpPr>
          <p:cNvPr id="39" name="Interaktivni gumb: Naprej ali naslednji 38">
            <a:hlinkClick r:id="" action="ppaction://hlinkshowjump?jump=nextslide" highlightClick="1"/>
          </p:cNvPr>
          <p:cNvSpPr/>
          <p:nvPr/>
        </p:nvSpPr>
        <p:spPr>
          <a:xfrm>
            <a:off x="339783" y="5585917"/>
            <a:ext cx="1042119" cy="1042416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NAPREJ</a:t>
            </a:r>
            <a:endParaRPr lang="sl-SI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PoljeZBesedilom 15"/>
          <p:cNvSpPr txBox="1"/>
          <p:nvPr/>
        </p:nvSpPr>
        <p:spPr>
          <a:xfrm>
            <a:off x="339783" y="178092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6</a:t>
            </a:r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9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77"/>
    </mc:Choice>
    <mc:Fallback>
      <p:transition spd="slow" advTm="29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81" objId="19"/>
        <p14:stopEvt time="13428" objId="19"/>
        <p14:playEvt time="18884" objId="19"/>
        <p14:stopEvt time="29577" objId="19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TRENUTK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3000" end="78146"/>
                </p14:media>
              </p:ext>
            </p:extLst>
          </p:nvPr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9783" y="2301645"/>
            <a:ext cx="1733070" cy="1733070"/>
          </a:xfrm>
          <a:prstGeom prst="rect">
            <a:avLst/>
          </a:prstGeom>
        </p:spPr>
      </p:pic>
      <p:pic>
        <p:nvPicPr>
          <p:cNvPr id="27" name="Slika 26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8"/>
          <a:srcRect l="9711" r="12374"/>
          <a:stretch/>
        </p:blipFill>
        <p:spPr>
          <a:xfrm>
            <a:off x="9634801" y="2819130"/>
            <a:ext cx="1855330" cy="1215585"/>
          </a:xfrm>
          <a:prstGeom prst="rect">
            <a:avLst/>
          </a:prstGeom>
        </p:spPr>
      </p:pic>
      <p:pic>
        <p:nvPicPr>
          <p:cNvPr id="28" name="Slika 27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9"/>
          <a:srcRect l="28134" r="-2188"/>
          <a:stretch/>
        </p:blipFill>
        <p:spPr>
          <a:xfrm>
            <a:off x="7531758" y="681086"/>
            <a:ext cx="1730243" cy="1412198"/>
          </a:xfrm>
          <a:prstGeom prst="rect">
            <a:avLst/>
          </a:prstGeom>
        </p:spPr>
      </p:pic>
      <p:pic>
        <p:nvPicPr>
          <p:cNvPr id="29" name="Slika 28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60481" y="552671"/>
            <a:ext cx="1603970" cy="1499698"/>
          </a:xfrm>
          <a:prstGeom prst="rect">
            <a:avLst/>
          </a:prstGeom>
        </p:spPr>
      </p:pic>
      <p:pic>
        <p:nvPicPr>
          <p:cNvPr id="30" name="Slika 29">
            <a:hlinkClick r:id="" action="ppaction://noaction">
              <a:snd r:embed="rId11" name="applause.wav"/>
            </a:hlinkClick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31758" y="2733141"/>
            <a:ext cx="1730243" cy="1387565"/>
          </a:xfrm>
          <a:prstGeom prst="rect">
            <a:avLst/>
          </a:prstGeom>
        </p:spPr>
      </p:pic>
      <p:pic>
        <p:nvPicPr>
          <p:cNvPr id="31" name="Slika 30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49278" y="4982022"/>
            <a:ext cx="1899895" cy="1207790"/>
          </a:xfrm>
          <a:prstGeom prst="rect">
            <a:avLst/>
          </a:prstGeom>
        </p:spPr>
      </p:pic>
      <p:pic>
        <p:nvPicPr>
          <p:cNvPr id="32" name="Slika 31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14"/>
          <a:srcRect l="5304" t="4965" r="2888"/>
          <a:stretch/>
        </p:blipFill>
        <p:spPr>
          <a:xfrm>
            <a:off x="5123806" y="704740"/>
            <a:ext cx="1918756" cy="1150575"/>
          </a:xfrm>
          <a:prstGeom prst="rect">
            <a:avLst/>
          </a:prstGeom>
        </p:spPr>
      </p:pic>
      <p:pic>
        <p:nvPicPr>
          <p:cNvPr id="33" name="Slika 32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88764" y="2819130"/>
            <a:ext cx="1813541" cy="1361703"/>
          </a:xfrm>
          <a:prstGeom prst="rect">
            <a:avLst/>
          </a:prstGeom>
        </p:spPr>
      </p:pic>
      <p:pic>
        <p:nvPicPr>
          <p:cNvPr id="34" name="Slika 33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16"/>
          <a:srcRect l="15244" t="9333"/>
          <a:stretch/>
        </p:blipFill>
        <p:spPr>
          <a:xfrm>
            <a:off x="5157406" y="4897761"/>
            <a:ext cx="1851557" cy="1376312"/>
          </a:xfrm>
          <a:prstGeom prst="rect">
            <a:avLst/>
          </a:prstGeom>
        </p:spPr>
      </p:pic>
      <p:pic>
        <p:nvPicPr>
          <p:cNvPr id="35" name="Slika 34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53829" y="2819130"/>
            <a:ext cx="1955134" cy="1301576"/>
          </a:xfrm>
          <a:prstGeom prst="rect">
            <a:avLst/>
          </a:prstGeom>
        </p:spPr>
      </p:pic>
      <p:pic>
        <p:nvPicPr>
          <p:cNvPr id="36" name="Slika 35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18"/>
          <a:srcRect l="13917" r="19869"/>
          <a:stretch/>
        </p:blipFill>
        <p:spPr>
          <a:xfrm>
            <a:off x="2854961" y="4772590"/>
            <a:ext cx="1564640" cy="1501483"/>
          </a:xfrm>
          <a:prstGeom prst="rect">
            <a:avLst/>
          </a:prstGeom>
        </p:spPr>
      </p:pic>
      <p:pic>
        <p:nvPicPr>
          <p:cNvPr id="37" name="Slika 36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19"/>
          <a:srcRect l="7579" r="12340"/>
          <a:stretch/>
        </p:blipFill>
        <p:spPr>
          <a:xfrm>
            <a:off x="2976881" y="355746"/>
            <a:ext cx="1711278" cy="1696623"/>
          </a:xfrm>
          <a:prstGeom prst="rect">
            <a:avLst/>
          </a:prstGeom>
        </p:spPr>
      </p:pic>
      <p:pic>
        <p:nvPicPr>
          <p:cNvPr id="38" name="Slika 37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20"/>
          <a:srcRect l="6771" r="16175"/>
          <a:stretch/>
        </p:blipFill>
        <p:spPr>
          <a:xfrm>
            <a:off x="9524141" y="4897761"/>
            <a:ext cx="1965990" cy="1376312"/>
          </a:xfrm>
          <a:prstGeom prst="rect">
            <a:avLst/>
          </a:prstGeom>
        </p:spPr>
      </p:pic>
      <p:sp>
        <p:nvSpPr>
          <p:cNvPr id="39" name="Interaktivni gumb: Naprej ali naslednji 38">
            <a:hlinkClick r:id="" action="ppaction://hlinkshowjump?jump=nextslide" highlightClick="1"/>
          </p:cNvPr>
          <p:cNvSpPr/>
          <p:nvPr/>
        </p:nvSpPr>
        <p:spPr>
          <a:xfrm>
            <a:off x="339783" y="5585917"/>
            <a:ext cx="1042119" cy="1042416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NAPREJ</a:t>
            </a:r>
            <a:endParaRPr lang="sl-SI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PoljeZBesedilom 16"/>
          <p:cNvSpPr txBox="1"/>
          <p:nvPr/>
        </p:nvSpPr>
        <p:spPr>
          <a:xfrm>
            <a:off x="339783" y="280727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7</a:t>
            </a:r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45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83"/>
    </mc:Choice>
    <mc:Fallback>
      <p:transition spd="slow" advTm="17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013" objId="16"/>
        <p14:stopEvt time="11175" objId="16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TRENUTK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000" end="30146"/>
                </p14:media>
              </p:ext>
            </p:extLst>
          </p:nvPr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V="1">
            <a:off x="339783" y="2093284"/>
            <a:ext cx="2090364" cy="2090364"/>
          </a:xfrm>
          <a:prstGeom prst="rect">
            <a:avLst/>
          </a:prstGeom>
        </p:spPr>
      </p:pic>
      <p:pic>
        <p:nvPicPr>
          <p:cNvPr id="27" name="Slika 26">
            <a:hlinkClick r:id="" action="ppaction://noaction">
              <a:snd r:embed="rId7" name="applause.wav"/>
            </a:hlinkClick>
          </p:cNvPr>
          <p:cNvPicPr>
            <a:picLocks noChangeAspect="1"/>
          </p:cNvPicPr>
          <p:nvPr/>
        </p:nvPicPr>
        <p:blipFill rotWithShape="1">
          <a:blip r:embed="rId8"/>
          <a:srcRect l="9711" r="12374"/>
          <a:stretch/>
        </p:blipFill>
        <p:spPr>
          <a:xfrm>
            <a:off x="9634801" y="2819130"/>
            <a:ext cx="1855330" cy="1215585"/>
          </a:xfrm>
          <a:prstGeom prst="rect">
            <a:avLst/>
          </a:prstGeom>
        </p:spPr>
      </p:pic>
      <p:pic>
        <p:nvPicPr>
          <p:cNvPr id="28" name="Slika 27">
            <a:hlinkClick r:id="" action="ppaction://noaction">
              <a:snd r:embed="rId9" name="bomb.wav"/>
            </a:hlinkClick>
          </p:cNvPr>
          <p:cNvPicPr>
            <a:picLocks noChangeAspect="1"/>
          </p:cNvPicPr>
          <p:nvPr/>
        </p:nvPicPr>
        <p:blipFill rotWithShape="1">
          <a:blip r:embed="rId10"/>
          <a:srcRect l="28134" r="-2188"/>
          <a:stretch/>
        </p:blipFill>
        <p:spPr>
          <a:xfrm>
            <a:off x="7531758" y="681086"/>
            <a:ext cx="1730243" cy="1412198"/>
          </a:xfrm>
          <a:prstGeom prst="rect">
            <a:avLst/>
          </a:prstGeom>
        </p:spPr>
      </p:pic>
      <p:pic>
        <p:nvPicPr>
          <p:cNvPr id="29" name="Slika 28">
            <a:hlinkClick r:id="" action="ppaction://noaction">
              <a:snd r:embed="rId9" name="bomb.wav"/>
            </a:hlinkClick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60481" y="552671"/>
            <a:ext cx="1603970" cy="1499698"/>
          </a:xfrm>
          <a:prstGeom prst="rect">
            <a:avLst/>
          </a:prstGeom>
        </p:spPr>
      </p:pic>
      <p:pic>
        <p:nvPicPr>
          <p:cNvPr id="30" name="Slika 29">
            <a:hlinkClick r:id="" action="ppaction://noaction">
              <a:snd r:embed="rId9" name="bomb.wav"/>
            </a:hlinkClick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31758" y="2733141"/>
            <a:ext cx="1730243" cy="1387565"/>
          </a:xfrm>
          <a:prstGeom prst="rect">
            <a:avLst/>
          </a:prstGeom>
        </p:spPr>
      </p:pic>
      <p:pic>
        <p:nvPicPr>
          <p:cNvPr id="31" name="Slika 30">
            <a:hlinkClick r:id="" action="ppaction://noaction">
              <a:snd r:embed="rId9" name="bomb.wav"/>
            </a:hlinkClick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49278" y="4982022"/>
            <a:ext cx="1899895" cy="1207790"/>
          </a:xfrm>
          <a:prstGeom prst="rect">
            <a:avLst/>
          </a:prstGeom>
        </p:spPr>
      </p:pic>
      <p:pic>
        <p:nvPicPr>
          <p:cNvPr id="32" name="Slika 31">
            <a:hlinkClick r:id="" action="ppaction://noaction">
              <a:snd r:embed="rId9" name="bomb.wav"/>
            </a:hlinkClick>
          </p:cNvPr>
          <p:cNvPicPr>
            <a:picLocks noChangeAspect="1"/>
          </p:cNvPicPr>
          <p:nvPr/>
        </p:nvPicPr>
        <p:blipFill rotWithShape="1">
          <a:blip r:embed="rId14"/>
          <a:srcRect l="5304" t="4965" r="2888"/>
          <a:stretch/>
        </p:blipFill>
        <p:spPr>
          <a:xfrm>
            <a:off x="5123806" y="704740"/>
            <a:ext cx="1918756" cy="1150575"/>
          </a:xfrm>
          <a:prstGeom prst="rect">
            <a:avLst/>
          </a:prstGeom>
        </p:spPr>
      </p:pic>
      <p:pic>
        <p:nvPicPr>
          <p:cNvPr id="33" name="Slika 32">
            <a:hlinkClick r:id="" action="ppaction://noaction">
              <a:snd r:embed="rId9" name="bomb.wav"/>
            </a:hlinkClick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74617" y="2819130"/>
            <a:ext cx="1813541" cy="1361703"/>
          </a:xfrm>
          <a:prstGeom prst="rect">
            <a:avLst/>
          </a:prstGeom>
        </p:spPr>
      </p:pic>
      <p:pic>
        <p:nvPicPr>
          <p:cNvPr id="34" name="Slika 33">
            <a:hlinkClick r:id="" action="ppaction://noaction">
              <a:snd r:embed="rId9" name="bomb.wav"/>
            </a:hlinkClick>
          </p:cNvPr>
          <p:cNvPicPr>
            <a:picLocks noChangeAspect="1"/>
          </p:cNvPicPr>
          <p:nvPr/>
        </p:nvPicPr>
        <p:blipFill rotWithShape="1">
          <a:blip r:embed="rId16"/>
          <a:srcRect l="15244" t="9333"/>
          <a:stretch/>
        </p:blipFill>
        <p:spPr>
          <a:xfrm>
            <a:off x="5157406" y="4897761"/>
            <a:ext cx="1851557" cy="1376312"/>
          </a:xfrm>
          <a:prstGeom prst="rect">
            <a:avLst/>
          </a:prstGeom>
        </p:spPr>
      </p:pic>
      <p:pic>
        <p:nvPicPr>
          <p:cNvPr id="35" name="Slika 34">
            <a:hlinkClick r:id="" action="ppaction://noaction">
              <a:snd r:embed="rId9" name="bomb.wav"/>
            </a:hlinkClick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53829" y="2819130"/>
            <a:ext cx="1955134" cy="1301576"/>
          </a:xfrm>
          <a:prstGeom prst="rect">
            <a:avLst/>
          </a:prstGeom>
        </p:spPr>
      </p:pic>
      <p:pic>
        <p:nvPicPr>
          <p:cNvPr id="36" name="Slika 35">
            <a:hlinkClick r:id="" action="ppaction://noaction">
              <a:snd r:embed="rId9" name="bomb.wav"/>
            </a:hlinkClick>
          </p:cNvPr>
          <p:cNvPicPr>
            <a:picLocks noChangeAspect="1"/>
          </p:cNvPicPr>
          <p:nvPr/>
        </p:nvPicPr>
        <p:blipFill rotWithShape="1">
          <a:blip r:embed="rId18"/>
          <a:srcRect l="13917" r="19869"/>
          <a:stretch/>
        </p:blipFill>
        <p:spPr>
          <a:xfrm>
            <a:off x="2854961" y="4772590"/>
            <a:ext cx="1564640" cy="1501483"/>
          </a:xfrm>
          <a:prstGeom prst="rect">
            <a:avLst/>
          </a:prstGeom>
        </p:spPr>
      </p:pic>
      <p:pic>
        <p:nvPicPr>
          <p:cNvPr id="37" name="Slika 36">
            <a:hlinkClick r:id="" action="ppaction://noaction">
              <a:snd r:embed="rId9" name="bomb.wav"/>
            </a:hlinkClick>
          </p:cNvPr>
          <p:cNvPicPr>
            <a:picLocks noChangeAspect="1"/>
          </p:cNvPicPr>
          <p:nvPr/>
        </p:nvPicPr>
        <p:blipFill rotWithShape="1">
          <a:blip r:embed="rId19"/>
          <a:srcRect l="7579" r="12340"/>
          <a:stretch/>
        </p:blipFill>
        <p:spPr>
          <a:xfrm>
            <a:off x="2976881" y="355746"/>
            <a:ext cx="1711278" cy="1696623"/>
          </a:xfrm>
          <a:prstGeom prst="rect">
            <a:avLst/>
          </a:prstGeom>
        </p:spPr>
      </p:pic>
      <p:pic>
        <p:nvPicPr>
          <p:cNvPr id="38" name="Slika 37">
            <a:hlinkClick r:id="" action="ppaction://noaction">
              <a:snd r:embed="rId9" name="bomb.wav"/>
            </a:hlinkClick>
          </p:cNvPr>
          <p:cNvPicPr>
            <a:picLocks noChangeAspect="1"/>
          </p:cNvPicPr>
          <p:nvPr/>
        </p:nvPicPr>
        <p:blipFill rotWithShape="1">
          <a:blip r:embed="rId20"/>
          <a:srcRect l="6771" r="16175"/>
          <a:stretch/>
        </p:blipFill>
        <p:spPr>
          <a:xfrm>
            <a:off x="9524141" y="4897761"/>
            <a:ext cx="1965990" cy="1376312"/>
          </a:xfrm>
          <a:prstGeom prst="rect">
            <a:avLst/>
          </a:prstGeom>
        </p:spPr>
      </p:pic>
      <p:sp>
        <p:nvSpPr>
          <p:cNvPr id="39" name="Interaktivni gumb: Naprej ali naslednji 38">
            <a:hlinkClick r:id="" action="ppaction://hlinkshowjump?jump=nextslide" highlightClick="1"/>
          </p:cNvPr>
          <p:cNvSpPr/>
          <p:nvPr/>
        </p:nvSpPr>
        <p:spPr>
          <a:xfrm>
            <a:off x="354447" y="5585917"/>
            <a:ext cx="1042119" cy="1042416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NAPREJ</a:t>
            </a:r>
            <a:endParaRPr lang="sl-SI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PoljeZBesedilom 15"/>
          <p:cNvSpPr txBox="1"/>
          <p:nvPr/>
        </p:nvSpPr>
        <p:spPr>
          <a:xfrm>
            <a:off x="339783" y="21942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8</a:t>
            </a:r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53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58"/>
    </mc:Choice>
    <mc:Fallback>
      <p:transition spd="slow" advTm="22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0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116" objId="24"/>
        <p14:stopEvt time="16177" objId="24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ENUTK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00" end="123146"/>
                </p14:media>
              </p:ext>
            </p:extLst>
          </p:nvPr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9783" y="1933039"/>
            <a:ext cx="2018215" cy="2018215"/>
          </a:xfrm>
          <a:prstGeom prst="rect">
            <a:avLst/>
          </a:prstGeom>
        </p:spPr>
      </p:pic>
      <p:pic>
        <p:nvPicPr>
          <p:cNvPr id="27" name="Slika 26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8"/>
          <a:srcRect l="9711" r="12374"/>
          <a:stretch/>
        </p:blipFill>
        <p:spPr>
          <a:xfrm>
            <a:off x="9634801" y="2819130"/>
            <a:ext cx="1855330" cy="1215585"/>
          </a:xfrm>
          <a:prstGeom prst="rect">
            <a:avLst/>
          </a:prstGeom>
        </p:spPr>
      </p:pic>
      <p:pic>
        <p:nvPicPr>
          <p:cNvPr id="28" name="Slika 27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9"/>
          <a:srcRect l="28134" r="-2188"/>
          <a:stretch/>
        </p:blipFill>
        <p:spPr>
          <a:xfrm>
            <a:off x="7531758" y="681086"/>
            <a:ext cx="1730243" cy="1412198"/>
          </a:xfrm>
          <a:prstGeom prst="rect">
            <a:avLst/>
          </a:prstGeom>
        </p:spPr>
      </p:pic>
      <p:pic>
        <p:nvPicPr>
          <p:cNvPr id="29" name="Slika 28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60481" y="552671"/>
            <a:ext cx="1603970" cy="1499698"/>
          </a:xfrm>
          <a:prstGeom prst="rect">
            <a:avLst/>
          </a:prstGeom>
        </p:spPr>
      </p:pic>
      <p:pic>
        <p:nvPicPr>
          <p:cNvPr id="30" name="Slika 29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02097" y="2733141"/>
            <a:ext cx="1730243" cy="1387565"/>
          </a:xfrm>
          <a:prstGeom prst="rect">
            <a:avLst/>
          </a:prstGeom>
        </p:spPr>
      </p:pic>
      <p:pic>
        <p:nvPicPr>
          <p:cNvPr id="31" name="Slika 30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9278" y="4982022"/>
            <a:ext cx="1899895" cy="1207790"/>
          </a:xfrm>
          <a:prstGeom prst="rect">
            <a:avLst/>
          </a:prstGeom>
        </p:spPr>
      </p:pic>
      <p:pic>
        <p:nvPicPr>
          <p:cNvPr id="32" name="Slika 31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13"/>
          <a:srcRect l="5304" t="4965" r="2888"/>
          <a:stretch/>
        </p:blipFill>
        <p:spPr>
          <a:xfrm>
            <a:off x="5192652" y="704740"/>
            <a:ext cx="1918756" cy="1150575"/>
          </a:xfrm>
          <a:prstGeom prst="rect">
            <a:avLst/>
          </a:prstGeom>
        </p:spPr>
      </p:pic>
      <p:pic>
        <p:nvPicPr>
          <p:cNvPr id="33" name="Slika 32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74617" y="2819130"/>
            <a:ext cx="1813541" cy="1361703"/>
          </a:xfrm>
          <a:prstGeom prst="rect">
            <a:avLst/>
          </a:prstGeom>
        </p:spPr>
      </p:pic>
      <p:pic>
        <p:nvPicPr>
          <p:cNvPr id="34" name="Slika 33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15"/>
          <a:srcRect l="15244" t="9333"/>
          <a:stretch/>
        </p:blipFill>
        <p:spPr>
          <a:xfrm>
            <a:off x="5157406" y="4897761"/>
            <a:ext cx="1851557" cy="1376312"/>
          </a:xfrm>
          <a:prstGeom prst="rect">
            <a:avLst/>
          </a:prstGeom>
        </p:spPr>
      </p:pic>
      <p:pic>
        <p:nvPicPr>
          <p:cNvPr id="35" name="Slika 34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53829" y="2819130"/>
            <a:ext cx="1955134" cy="1301576"/>
          </a:xfrm>
          <a:prstGeom prst="rect">
            <a:avLst/>
          </a:prstGeom>
        </p:spPr>
      </p:pic>
      <p:pic>
        <p:nvPicPr>
          <p:cNvPr id="36" name="Slika 35">
            <a:hlinkClick r:id="" action="ppaction://noaction">
              <a:snd r:embed="rId17" name="applause.wav"/>
            </a:hlinkClick>
          </p:cNvPr>
          <p:cNvPicPr>
            <a:picLocks noChangeAspect="1"/>
          </p:cNvPicPr>
          <p:nvPr/>
        </p:nvPicPr>
        <p:blipFill rotWithShape="1">
          <a:blip r:embed="rId18"/>
          <a:srcRect l="13917" r="19869"/>
          <a:stretch/>
        </p:blipFill>
        <p:spPr>
          <a:xfrm>
            <a:off x="2854961" y="4772590"/>
            <a:ext cx="1564640" cy="1501483"/>
          </a:xfrm>
          <a:prstGeom prst="rect">
            <a:avLst/>
          </a:prstGeom>
        </p:spPr>
      </p:pic>
      <p:pic>
        <p:nvPicPr>
          <p:cNvPr id="37" name="Slika 36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19"/>
          <a:srcRect l="7579" r="12340"/>
          <a:stretch/>
        </p:blipFill>
        <p:spPr>
          <a:xfrm>
            <a:off x="3045727" y="355746"/>
            <a:ext cx="1711278" cy="1696623"/>
          </a:xfrm>
          <a:prstGeom prst="rect">
            <a:avLst/>
          </a:prstGeom>
        </p:spPr>
      </p:pic>
      <p:pic>
        <p:nvPicPr>
          <p:cNvPr id="38" name="Slika 37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20"/>
          <a:srcRect l="6771" r="16175"/>
          <a:stretch/>
        </p:blipFill>
        <p:spPr>
          <a:xfrm>
            <a:off x="9524141" y="4897761"/>
            <a:ext cx="1965990" cy="1376312"/>
          </a:xfrm>
          <a:prstGeom prst="rect">
            <a:avLst/>
          </a:prstGeom>
        </p:spPr>
      </p:pic>
      <p:sp>
        <p:nvSpPr>
          <p:cNvPr id="39" name="Interaktivni gumb: Naprej ali naslednji 38">
            <a:hlinkClick r:id="" action="ppaction://hlinkshowjump?jump=nextslide" highlightClick="1"/>
          </p:cNvPr>
          <p:cNvSpPr/>
          <p:nvPr/>
        </p:nvSpPr>
        <p:spPr>
          <a:xfrm>
            <a:off x="339783" y="5585917"/>
            <a:ext cx="1042119" cy="1042416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NAPREJ</a:t>
            </a:r>
            <a:endParaRPr lang="sl-SI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PoljeZBesedilom 15"/>
          <p:cNvSpPr txBox="1"/>
          <p:nvPr/>
        </p:nvSpPr>
        <p:spPr>
          <a:xfrm>
            <a:off x="339783" y="21942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9</a:t>
            </a:r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220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58"/>
    </mc:Choice>
    <mc:Fallback>
      <p:transition spd="slow" advTm="26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48" objId="3"/>
        <p14:stopEvt time="18602" objId="3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RENUTK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00" end="157146"/>
                </p14:media>
              </p:ext>
            </p:extLst>
          </p:nvPr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9783" y="1764399"/>
            <a:ext cx="2109461" cy="2109461"/>
          </a:xfrm>
          <a:prstGeom prst="rect">
            <a:avLst/>
          </a:prstGeom>
        </p:spPr>
      </p:pic>
      <p:pic>
        <p:nvPicPr>
          <p:cNvPr id="27" name="Slika 26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8"/>
          <a:srcRect l="9711" r="12374"/>
          <a:stretch/>
        </p:blipFill>
        <p:spPr>
          <a:xfrm>
            <a:off x="9634801" y="2819130"/>
            <a:ext cx="1855330" cy="1215585"/>
          </a:xfrm>
          <a:prstGeom prst="rect">
            <a:avLst/>
          </a:prstGeom>
        </p:spPr>
      </p:pic>
      <p:pic>
        <p:nvPicPr>
          <p:cNvPr id="28" name="Slika 27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9"/>
          <a:srcRect l="28134" r="-2188"/>
          <a:stretch/>
        </p:blipFill>
        <p:spPr>
          <a:xfrm>
            <a:off x="7531758" y="681086"/>
            <a:ext cx="1730243" cy="1412198"/>
          </a:xfrm>
          <a:prstGeom prst="rect">
            <a:avLst/>
          </a:prstGeom>
        </p:spPr>
      </p:pic>
      <p:pic>
        <p:nvPicPr>
          <p:cNvPr id="29" name="Slika 28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99092" y="2671412"/>
            <a:ext cx="1603970" cy="1499698"/>
          </a:xfrm>
          <a:prstGeom prst="rect">
            <a:avLst/>
          </a:prstGeom>
        </p:spPr>
      </p:pic>
      <p:pic>
        <p:nvPicPr>
          <p:cNvPr id="30" name="Slika 29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9278" y="4719560"/>
            <a:ext cx="1730243" cy="1387565"/>
          </a:xfrm>
          <a:prstGeom prst="rect">
            <a:avLst/>
          </a:prstGeom>
        </p:spPr>
      </p:pic>
      <p:pic>
        <p:nvPicPr>
          <p:cNvPr id="31" name="Slika 30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13996" y="2866023"/>
            <a:ext cx="1899895" cy="1207790"/>
          </a:xfrm>
          <a:prstGeom prst="rect">
            <a:avLst/>
          </a:prstGeom>
        </p:spPr>
      </p:pic>
      <p:pic>
        <p:nvPicPr>
          <p:cNvPr id="32" name="Slika 31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13"/>
          <a:srcRect l="5304" t="4965" r="2888"/>
          <a:stretch/>
        </p:blipFill>
        <p:spPr>
          <a:xfrm>
            <a:off x="4985470" y="4948043"/>
            <a:ext cx="1918756" cy="1150575"/>
          </a:xfrm>
          <a:prstGeom prst="rect">
            <a:avLst/>
          </a:prstGeom>
        </p:spPr>
      </p:pic>
      <p:pic>
        <p:nvPicPr>
          <p:cNvPr id="33" name="Slika 32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33903" y="4524261"/>
            <a:ext cx="1813541" cy="1361703"/>
          </a:xfrm>
          <a:prstGeom prst="rect">
            <a:avLst/>
          </a:prstGeom>
        </p:spPr>
      </p:pic>
      <p:pic>
        <p:nvPicPr>
          <p:cNvPr id="34" name="Slika 33">
            <a:hlinkClick r:id="" action="ppaction://noaction">
              <a:snd r:embed="rId15" name="applause.wav"/>
            </a:hlinkClick>
          </p:cNvPr>
          <p:cNvPicPr>
            <a:picLocks noChangeAspect="1"/>
          </p:cNvPicPr>
          <p:nvPr/>
        </p:nvPicPr>
        <p:blipFill rotWithShape="1">
          <a:blip r:embed="rId16"/>
          <a:srcRect l="15244" t="9333"/>
          <a:stretch/>
        </p:blipFill>
        <p:spPr>
          <a:xfrm>
            <a:off x="5397721" y="518168"/>
            <a:ext cx="1851557" cy="1376312"/>
          </a:xfrm>
          <a:prstGeom prst="rect">
            <a:avLst/>
          </a:prstGeom>
        </p:spPr>
      </p:pic>
      <p:pic>
        <p:nvPicPr>
          <p:cNvPr id="35" name="Slika 34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00673" y="681086"/>
            <a:ext cx="1955134" cy="1301576"/>
          </a:xfrm>
          <a:prstGeom prst="rect">
            <a:avLst/>
          </a:prstGeom>
        </p:spPr>
      </p:pic>
      <p:pic>
        <p:nvPicPr>
          <p:cNvPr id="36" name="Slika 35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18"/>
          <a:srcRect l="13917" r="19869"/>
          <a:stretch/>
        </p:blipFill>
        <p:spPr>
          <a:xfrm>
            <a:off x="2854961" y="4772590"/>
            <a:ext cx="1564640" cy="1501483"/>
          </a:xfrm>
          <a:prstGeom prst="rect">
            <a:avLst/>
          </a:prstGeom>
        </p:spPr>
      </p:pic>
      <p:pic>
        <p:nvPicPr>
          <p:cNvPr id="37" name="Slika 36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19"/>
          <a:srcRect l="7579" r="12340"/>
          <a:stretch/>
        </p:blipFill>
        <p:spPr>
          <a:xfrm>
            <a:off x="3045727" y="355746"/>
            <a:ext cx="1711278" cy="1696623"/>
          </a:xfrm>
          <a:prstGeom prst="rect">
            <a:avLst/>
          </a:prstGeom>
        </p:spPr>
      </p:pic>
      <p:pic>
        <p:nvPicPr>
          <p:cNvPr id="38" name="Slika 37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20"/>
          <a:srcRect l="6771" r="16175"/>
          <a:stretch/>
        </p:blipFill>
        <p:spPr>
          <a:xfrm>
            <a:off x="2764080" y="2781762"/>
            <a:ext cx="1965990" cy="1376312"/>
          </a:xfrm>
          <a:prstGeom prst="rect">
            <a:avLst/>
          </a:prstGeom>
        </p:spPr>
      </p:pic>
      <p:sp>
        <p:nvSpPr>
          <p:cNvPr id="39" name="Interaktivni gumb: Naprej ali naslednji 38">
            <a:hlinkClick r:id="" action="ppaction://hlinkshowjump?jump=nextslide" highlightClick="1"/>
          </p:cNvPr>
          <p:cNvSpPr/>
          <p:nvPr/>
        </p:nvSpPr>
        <p:spPr>
          <a:xfrm>
            <a:off x="339783" y="5585917"/>
            <a:ext cx="1042119" cy="1042416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NAPREJ</a:t>
            </a:r>
            <a:endParaRPr lang="sl-SI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PoljeZBesedilom 15"/>
          <p:cNvSpPr txBox="1"/>
          <p:nvPr/>
        </p:nvSpPr>
        <p:spPr>
          <a:xfrm>
            <a:off x="339783" y="219421"/>
            <a:ext cx="886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10</a:t>
            </a:r>
            <a:endParaRPr lang="sl-SI" sz="5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94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74"/>
    </mc:Choice>
    <mc:Fallback>
      <p:transition spd="slow" advTm="29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228" objId="21"/>
        <p14:stopEvt time="22645" objId="21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RENUTK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00" end="90146"/>
                </p14:media>
              </p:ext>
            </p:extLst>
          </p:nvPr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9783" y="1966891"/>
            <a:ext cx="2101580" cy="2101580"/>
          </a:xfrm>
          <a:prstGeom prst="rect">
            <a:avLst/>
          </a:prstGeom>
        </p:spPr>
      </p:pic>
      <p:pic>
        <p:nvPicPr>
          <p:cNvPr id="27" name="Slika 26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8"/>
          <a:srcRect l="9711" r="12374"/>
          <a:stretch/>
        </p:blipFill>
        <p:spPr>
          <a:xfrm>
            <a:off x="9634801" y="2819130"/>
            <a:ext cx="1855330" cy="1215585"/>
          </a:xfrm>
          <a:prstGeom prst="rect">
            <a:avLst/>
          </a:prstGeom>
        </p:spPr>
      </p:pic>
      <p:pic>
        <p:nvPicPr>
          <p:cNvPr id="28" name="Slika 27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9"/>
          <a:srcRect l="28134" r="-2188"/>
          <a:stretch/>
        </p:blipFill>
        <p:spPr>
          <a:xfrm>
            <a:off x="7531758" y="681086"/>
            <a:ext cx="1730243" cy="1412198"/>
          </a:xfrm>
          <a:prstGeom prst="rect">
            <a:avLst/>
          </a:prstGeom>
        </p:spPr>
      </p:pic>
      <p:pic>
        <p:nvPicPr>
          <p:cNvPr id="29" name="Slika 28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60481" y="552671"/>
            <a:ext cx="1603970" cy="1499698"/>
          </a:xfrm>
          <a:prstGeom prst="rect">
            <a:avLst/>
          </a:prstGeom>
        </p:spPr>
      </p:pic>
      <p:pic>
        <p:nvPicPr>
          <p:cNvPr id="30" name="Slika 29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31758" y="2733141"/>
            <a:ext cx="1730243" cy="1387565"/>
          </a:xfrm>
          <a:prstGeom prst="rect">
            <a:avLst/>
          </a:prstGeom>
        </p:spPr>
      </p:pic>
      <p:pic>
        <p:nvPicPr>
          <p:cNvPr id="31" name="Slika 30">
            <a:hlinkClick r:id="" action="ppaction://noaction">
              <a:snd r:embed="rId12" name="applause.wav"/>
            </a:hlinkClick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49278" y="4982022"/>
            <a:ext cx="1899895" cy="1207790"/>
          </a:xfrm>
          <a:prstGeom prst="rect">
            <a:avLst/>
          </a:prstGeom>
        </p:spPr>
      </p:pic>
      <p:pic>
        <p:nvPicPr>
          <p:cNvPr id="32" name="Slika 31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14"/>
          <a:srcRect l="5304" t="4965" r="2888"/>
          <a:stretch/>
        </p:blipFill>
        <p:spPr>
          <a:xfrm>
            <a:off x="5192652" y="704740"/>
            <a:ext cx="1918756" cy="1150575"/>
          </a:xfrm>
          <a:prstGeom prst="rect">
            <a:avLst/>
          </a:prstGeom>
        </p:spPr>
      </p:pic>
      <p:pic>
        <p:nvPicPr>
          <p:cNvPr id="33" name="Slika 32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74617" y="2819130"/>
            <a:ext cx="1813541" cy="1361703"/>
          </a:xfrm>
          <a:prstGeom prst="rect">
            <a:avLst/>
          </a:prstGeom>
        </p:spPr>
      </p:pic>
      <p:pic>
        <p:nvPicPr>
          <p:cNvPr id="34" name="Slika 33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16"/>
          <a:srcRect l="15244" t="9333"/>
          <a:stretch/>
        </p:blipFill>
        <p:spPr>
          <a:xfrm>
            <a:off x="5157406" y="4897761"/>
            <a:ext cx="1851557" cy="1376312"/>
          </a:xfrm>
          <a:prstGeom prst="rect">
            <a:avLst/>
          </a:prstGeom>
        </p:spPr>
      </p:pic>
      <p:pic>
        <p:nvPicPr>
          <p:cNvPr id="35" name="Slika 34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53829" y="2819130"/>
            <a:ext cx="1955134" cy="1301576"/>
          </a:xfrm>
          <a:prstGeom prst="rect">
            <a:avLst/>
          </a:prstGeom>
        </p:spPr>
      </p:pic>
      <p:pic>
        <p:nvPicPr>
          <p:cNvPr id="36" name="Slika 35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18"/>
          <a:srcRect l="13917" r="19869"/>
          <a:stretch/>
        </p:blipFill>
        <p:spPr>
          <a:xfrm>
            <a:off x="2854961" y="4772590"/>
            <a:ext cx="1564640" cy="1501483"/>
          </a:xfrm>
          <a:prstGeom prst="rect">
            <a:avLst/>
          </a:prstGeom>
        </p:spPr>
      </p:pic>
      <p:pic>
        <p:nvPicPr>
          <p:cNvPr id="37" name="Slika 36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19"/>
          <a:srcRect l="7579" r="12340"/>
          <a:stretch/>
        </p:blipFill>
        <p:spPr>
          <a:xfrm>
            <a:off x="2976880" y="270268"/>
            <a:ext cx="1711278" cy="1696623"/>
          </a:xfrm>
          <a:prstGeom prst="rect">
            <a:avLst/>
          </a:prstGeom>
        </p:spPr>
      </p:pic>
      <p:pic>
        <p:nvPicPr>
          <p:cNvPr id="38" name="Slika 37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20"/>
          <a:srcRect l="6771" r="16175"/>
          <a:stretch/>
        </p:blipFill>
        <p:spPr>
          <a:xfrm>
            <a:off x="9524141" y="4897761"/>
            <a:ext cx="1965990" cy="1376312"/>
          </a:xfrm>
          <a:prstGeom prst="rect">
            <a:avLst/>
          </a:prstGeom>
        </p:spPr>
      </p:pic>
      <p:sp>
        <p:nvSpPr>
          <p:cNvPr id="39" name="Interaktivni gumb: Naprej ali naslednji 38">
            <a:hlinkClick r:id="" action="ppaction://hlinkshowjump?jump=nextslide" highlightClick="1"/>
          </p:cNvPr>
          <p:cNvSpPr/>
          <p:nvPr/>
        </p:nvSpPr>
        <p:spPr>
          <a:xfrm>
            <a:off x="339783" y="5585917"/>
            <a:ext cx="1042119" cy="1042416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NAPREJ</a:t>
            </a:r>
            <a:endParaRPr lang="sl-SI" sz="1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PoljeZBesedilom 15"/>
          <p:cNvSpPr txBox="1"/>
          <p:nvPr/>
        </p:nvSpPr>
        <p:spPr>
          <a:xfrm>
            <a:off x="339783" y="91006"/>
            <a:ext cx="886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11</a:t>
            </a:r>
            <a:endParaRPr lang="sl-SI" sz="5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88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17"/>
    </mc:Choice>
    <mc:Fallback>
      <p:transition spd="slow" advTm="24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2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97" objId="15"/>
        <p14:stopEvt time="18952" objId="15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TRENUTK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000" end="49146"/>
                </p14:media>
              </p:ext>
            </p:extLst>
          </p:nvPr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6059" y="2081482"/>
            <a:ext cx="2103818" cy="2103818"/>
          </a:xfrm>
          <a:prstGeom prst="rect">
            <a:avLst/>
          </a:prstGeom>
        </p:spPr>
      </p:pic>
      <p:pic>
        <p:nvPicPr>
          <p:cNvPr id="27" name="Slika 26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8"/>
          <a:srcRect l="9711" r="12374"/>
          <a:stretch/>
        </p:blipFill>
        <p:spPr>
          <a:xfrm>
            <a:off x="9634801" y="2819130"/>
            <a:ext cx="1855330" cy="1215585"/>
          </a:xfrm>
          <a:prstGeom prst="rect">
            <a:avLst/>
          </a:prstGeom>
        </p:spPr>
      </p:pic>
      <p:pic>
        <p:nvPicPr>
          <p:cNvPr id="28" name="Slika 27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9"/>
          <a:srcRect l="28134" r="-2188"/>
          <a:stretch/>
        </p:blipFill>
        <p:spPr>
          <a:xfrm>
            <a:off x="5289576" y="2622517"/>
            <a:ext cx="1730243" cy="1412198"/>
          </a:xfrm>
          <a:prstGeom prst="rect">
            <a:avLst/>
          </a:prstGeom>
        </p:spPr>
      </p:pic>
      <p:pic>
        <p:nvPicPr>
          <p:cNvPr id="29" name="Slika 28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60481" y="552671"/>
            <a:ext cx="1603970" cy="1499698"/>
          </a:xfrm>
          <a:prstGeom prst="rect">
            <a:avLst/>
          </a:prstGeom>
        </p:spPr>
      </p:pic>
      <p:pic>
        <p:nvPicPr>
          <p:cNvPr id="30" name="Slika 29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31758" y="2733141"/>
            <a:ext cx="1730243" cy="1387565"/>
          </a:xfrm>
          <a:prstGeom prst="rect">
            <a:avLst/>
          </a:prstGeom>
        </p:spPr>
      </p:pic>
      <p:pic>
        <p:nvPicPr>
          <p:cNvPr id="31" name="Slika 30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02837" y="4702917"/>
            <a:ext cx="2159164" cy="1486895"/>
          </a:xfrm>
          <a:prstGeom prst="rect">
            <a:avLst/>
          </a:prstGeom>
        </p:spPr>
      </p:pic>
      <p:pic>
        <p:nvPicPr>
          <p:cNvPr id="32" name="Slika 31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13"/>
          <a:srcRect l="5304" t="4965" r="2888"/>
          <a:stretch/>
        </p:blipFill>
        <p:spPr>
          <a:xfrm>
            <a:off x="9634801" y="4770364"/>
            <a:ext cx="2455776" cy="1472597"/>
          </a:xfrm>
          <a:prstGeom prst="rect">
            <a:avLst/>
          </a:prstGeom>
        </p:spPr>
      </p:pic>
      <p:pic>
        <p:nvPicPr>
          <p:cNvPr id="33" name="Slika 32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74617" y="2819130"/>
            <a:ext cx="1813541" cy="1361703"/>
          </a:xfrm>
          <a:prstGeom prst="rect">
            <a:avLst/>
          </a:prstGeom>
        </p:spPr>
      </p:pic>
      <p:pic>
        <p:nvPicPr>
          <p:cNvPr id="34" name="Slika 33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15"/>
          <a:srcRect l="15244" t="9333"/>
          <a:stretch/>
        </p:blipFill>
        <p:spPr>
          <a:xfrm>
            <a:off x="5168262" y="4717215"/>
            <a:ext cx="1851557" cy="1376312"/>
          </a:xfrm>
          <a:prstGeom prst="rect">
            <a:avLst/>
          </a:prstGeom>
        </p:spPr>
      </p:pic>
      <p:pic>
        <p:nvPicPr>
          <p:cNvPr id="35" name="Slika 34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86790" y="4888236"/>
            <a:ext cx="1955134" cy="1301576"/>
          </a:xfrm>
          <a:prstGeom prst="rect">
            <a:avLst/>
          </a:prstGeom>
        </p:spPr>
      </p:pic>
      <p:pic>
        <p:nvPicPr>
          <p:cNvPr id="36" name="Slika 35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17"/>
          <a:srcRect l="13917" r="19869"/>
          <a:stretch/>
        </p:blipFill>
        <p:spPr>
          <a:xfrm>
            <a:off x="7614559" y="579999"/>
            <a:ext cx="1564640" cy="1501483"/>
          </a:xfrm>
          <a:prstGeom prst="rect">
            <a:avLst/>
          </a:prstGeom>
        </p:spPr>
      </p:pic>
      <p:pic>
        <p:nvPicPr>
          <p:cNvPr id="37" name="Slika 36">
            <a:hlinkClick r:id="" action="ppaction://noaction">
              <a:snd r:embed="rId7" name="bomb.wav"/>
            </a:hlinkClick>
          </p:cNvPr>
          <p:cNvPicPr>
            <a:picLocks noChangeAspect="1"/>
          </p:cNvPicPr>
          <p:nvPr/>
        </p:nvPicPr>
        <p:blipFill rotWithShape="1">
          <a:blip r:embed="rId18"/>
          <a:srcRect l="7579" r="12340"/>
          <a:stretch/>
        </p:blipFill>
        <p:spPr>
          <a:xfrm>
            <a:off x="3045727" y="355746"/>
            <a:ext cx="1711278" cy="1696623"/>
          </a:xfrm>
          <a:prstGeom prst="rect">
            <a:avLst/>
          </a:prstGeom>
        </p:spPr>
      </p:pic>
      <p:pic>
        <p:nvPicPr>
          <p:cNvPr id="38" name="Slika 37">
            <a:hlinkClick r:id="" action="ppaction://noaction">
              <a:snd r:embed="rId19" name="applause.wav"/>
            </a:hlinkClick>
          </p:cNvPr>
          <p:cNvPicPr>
            <a:picLocks noChangeAspect="1"/>
          </p:cNvPicPr>
          <p:nvPr/>
        </p:nvPicPr>
        <p:blipFill rotWithShape="1">
          <a:blip r:embed="rId20"/>
          <a:srcRect l="6771" r="16175"/>
          <a:stretch/>
        </p:blipFill>
        <p:spPr>
          <a:xfrm>
            <a:off x="5053829" y="579999"/>
            <a:ext cx="1965990" cy="1376312"/>
          </a:xfrm>
          <a:prstGeom prst="rect">
            <a:avLst/>
          </a:prstGeom>
        </p:spPr>
      </p:pic>
      <p:sp>
        <p:nvSpPr>
          <p:cNvPr id="16" name="PoljeZBesedilom 15"/>
          <p:cNvSpPr txBox="1"/>
          <p:nvPr/>
        </p:nvSpPr>
        <p:spPr>
          <a:xfrm>
            <a:off x="335075" y="104495"/>
            <a:ext cx="886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12</a:t>
            </a:r>
            <a:endParaRPr lang="sl-SI" sz="54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31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86"/>
    </mc:Choice>
    <mc:Fallback>
      <p:transition spd="slow" advTm="28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0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150" objId="23"/>
        <p14:stopEvt time="17601" objId="2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190748"/>
              </p:ext>
            </p:extLst>
          </p:nvPr>
        </p:nvGraphicFramePr>
        <p:xfrm>
          <a:off x="461554" y="100754"/>
          <a:ext cx="11268892" cy="64306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17223">
                  <a:extLst>
                    <a:ext uri="{9D8B030D-6E8A-4147-A177-3AD203B41FA5}">
                      <a16:colId xmlns:a16="http://schemas.microsoft.com/office/drawing/2014/main" val="1485154455"/>
                    </a:ext>
                  </a:extLst>
                </a:gridCol>
                <a:gridCol w="2817223">
                  <a:extLst>
                    <a:ext uri="{9D8B030D-6E8A-4147-A177-3AD203B41FA5}">
                      <a16:colId xmlns:a16="http://schemas.microsoft.com/office/drawing/2014/main" val="3038832782"/>
                    </a:ext>
                  </a:extLst>
                </a:gridCol>
                <a:gridCol w="2817223">
                  <a:extLst>
                    <a:ext uri="{9D8B030D-6E8A-4147-A177-3AD203B41FA5}">
                      <a16:colId xmlns:a16="http://schemas.microsoft.com/office/drawing/2014/main" val="2308768105"/>
                    </a:ext>
                  </a:extLst>
                </a:gridCol>
                <a:gridCol w="2817223">
                  <a:extLst>
                    <a:ext uri="{9D8B030D-6E8A-4147-A177-3AD203B41FA5}">
                      <a16:colId xmlns:a16="http://schemas.microsoft.com/office/drawing/2014/main" val="3114994555"/>
                    </a:ext>
                  </a:extLst>
                </a:gridCol>
              </a:tblGrid>
              <a:tr h="2143558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599429"/>
                  </a:ext>
                </a:extLst>
              </a:tr>
              <a:tr h="2143558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3123377"/>
                  </a:ext>
                </a:extLst>
              </a:tr>
              <a:tr h="2143558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6161544"/>
                  </a:ext>
                </a:extLst>
              </a:tr>
            </a:tbl>
          </a:graphicData>
        </a:graphic>
      </p:graphicFrame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8"/>
          <a:srcRect l="7579" r="12340"/>
          <a:stretch/>
        </p:blipFill>
        <p:spPr>
          <a:xfrm>
            <a:off x="1105765" y="627772"/>
            <a:ext cx="1611087" cy="1597290"/>
          </a:xfrm>
          <a:prstGeom prst="rect">
            <a:avLst/>
          </a:prstGeom>
        </p:spPr>
      </p:pic>
      <p:pic>
        <p:nvPicPr>
          <p:cNvPr id="26" name="TRENUTK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000" end="3146"/>
                </p14:media>
              </p:ext>
            </p:extLst>
          </p:nvPr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4792" y="286825"/>
            <a:ext cx="487363" cy="487363"/>
          </a:xfrm>
          <a:prstGeom prst="rect">
            <a:avLst/>
          </a:prstGeom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2555" y="164588"/>
            <a:ext cx="609600" cy="609600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177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80"/>
    </mc:Choice>
    <mc:Fallback>
      <p:transition spd="slow" advTm="19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4" objId="26"/>
        <p14:playEvt time="12014" objId="3"/>
        <p14:stopEvt time="12014" objId="26"/>
        <p14:stopEvt time="14909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621812"/>
              </p:ext>
            </p:extLst>
          </p:nvPr>
        </p:nvGraphicFramePr>
        <p:xfrm>
          <a:off x="461554" y="100754"/>
          <a:ext cx="11268892" cy="64306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17223">
                  <a:extLst>
                    <a:ext uri="{9D8B030D-6E8A-4147-A177-3AD203B41FA5}">
                      <a16:colId xmlns:a16="http://schemas.microsoft.com/office/drawing/2014/main" val="1485154455"/>
                    </a:ext>
                  </a:extLst>
                </a:gridCol>
                <a:gridCol w="2817223">
                  <a:extLst>
                    <a:ext uri="{9D8B030D-6E8A-4147-A177-3AD203B41FA5}">
                      <a16:colId xmlns:a16="http://schemas.microsoft.com/office/drawing/2014/main" val="3038832782"/>
                    </a:ext>
                  </a:extLst>
                </a:gridCol>
                <a:gridCol w="2817223">
                  <a:extLst>
                    <a:ext uri="{9D8B030D-6E8A-4147-A177-3AD203B41FA5}">
                      <a16:colId xmlns:a16="http://schemas.microsoft.com/office/drawing/2014/main" val="2308768105"/>
                    </a:ext>
                  </a:extLst>
                </a:gridCol>
                <a:gridCol w="2817223">
                  <a:extLst>
                    <a:ext uri="{9D8B030D-6E8A-4147-A177-3AD203B41FA5}">
                      <a16:colId xmlns:a16="http://schemas.microsoft.com/office/drawing/2014/main" val="3114994555"/>
                    </a:ext>
                  </a:extLst>
                </a:gridCol>
              </a:tblGrid>
              <a:tr h="2143558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599429"/>
                  </a:ext>
                </a:extLst>
              </a:tr>
              <a:tr h="2143558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3123377"/>
                  </a:ext>
                </a:extLst>
              </a:tr>
              <a:tr h="2143558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6161544"/>
                  </a:ext>
                </a:extLst>
              </a:tr>
            </a:tbl>
          </a:graphicData>
        </a:graphic>
      </p:graphicFrame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8"/>
          <a:srcRect l="5304" t="4965" r="2888"/>
          <a:stretch/>
        </p:blipFill>
        <p:spPr>
          <a:xfrm>
            <a:off x="3395742" y="402193"/>
            <a:ext cx="2647406" cy="1587507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9"/>
          <a:srcRect l="7579" r="12340"/>
          <a:stretch/>
        </p:blipFill>
        <p:spPr>
          <a:xfrm>
            <a:off x="1105765" y="627772"/>
            <a:ext cx="1611087" cy="1597290"/>
          </a:xfrm>
          <a:prstGeom prst="rect">
            <a:avLst/>
          </a:prstGeom>
        </p:spPr>
      </p:pic>
      <p:pic>
        <p:nvPicPr>
          <p:cNvPr id="20" name="TRENUTK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4146"/>
                </p14:media>
              </p:ext>
            </p:extLst>
          </p:nvPr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9975" y="332074"/>
            <a:ext cx="487363" cy="487363"/>
          </a:xfrm>
          <a:prstGeom prst="rect">
            <a:avLst/>
          </a:prstGeom>
        </p:spPr>
      </p:pic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29975" y="322972"/>
            <a:ext cx="609600" cy="609600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49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33"/>
    </mc:Choice>
    <mc:Fallback>
      <p:transition spd="slow" advTm="21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8" objId="20"/>
        <p14:playEvt time="15017" objId="2"/>
        <p14:stopEvt time="15044" objId="20"/>
        <p14:stopEvt time="18345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190748"/>
              </p:ext>
            </p:extLst>
          </p:nvPr>
        </p:nvGraphicFramePr>
        <p:xfrm>
          <a:off x="461554" y="100754"/>
          <a:ext cx="11268892" cy="64306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17223">
                  <a:extLst>
                    <a:ext uri="{9D8B030D-6E8A-4147-A177-3AD203B41FA5}">
                      <a16:colId xmlns:a16="http://schemas.microsoft.com/office/drawing/2014/main" val="1485154455"/>
                    </a:ext>
                  </a:extLst>
                </a:gridCol>
                <a:gridCol w="2817223">
                  <a:extLst>
                    <a:ext uri="{9D8B030D-6E8A-4147-A177-3AD203B41FA5}">
                      <a16:colId xmlns:a16="http://schemas.microsoft.com/office/drawing/2014/main" val="3038832782"/>
                    </a:ext>
                  </a:extLst>
                </a:gridCol>
                <a:gridCol w="2817223">
                  <a:extLst>
                    <a:ext uri="{9D8B030D-6E8A-4147-A177-3AD203B41FA5}">
                      <a16:colId xmlns:a16="http://schemas.microsoft.com/office/drawing/2014/main" val="2308768105"/>
                    </a:ext>
                  </a:extLst>
                </a:gridCol>
                <a:gridCol w="2817223">
                  <a:extLst>
                    <a:ext uri="{9D8B030D-6E8A-4147-A177-3AD203B41FA5}">
                      <a16:colId xmlns:a16="http://schemas.microsoft.com/office/drawing/2014/main" val="3114994555"/>
                    </a:ext>
                  </a:extLst>
                </a:gridCol>
              </a:tblGrid>
              <a:tr h="2143558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599429"/>
                  </a:ext>
                </a:extLst>
              </a:tr>
              <a:tr h="2143558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3123377"/>
                  </a:ext>
                </a:extLst>
              </a:tr>
              <a:tr h="2143558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6161544"/>
                  </a:ext>
                </a:extLst>
              </a:tr>
            </a:tbl>
          </a:graphicData>
        </a:graphic>
      </p:graphicFrame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8"/>
          <a:srcRect l="28134" r="-2188"/>
          <a:stretch/>
        </p:blipFill>
        <p:spPr>
          <a:xfrm>
            <a:off x="6473093" y="332074"/>
            <a:ext cx="1837509" cy="1499746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9"/>
          <a:srcRect l="5304" t="4965" r="2888"/>
          <a:stretch/>
        </p:blipFill>
        <p:spPr>
          <a:xfrm>
            <a:off x="3395742" y="402193"/>
            <a:ext cx="2647406" cy="1587507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10"/>
          <a:srcRect l="7579" r="12340"/>
          <a:stretch/>
        </p:blipFill>
        <p:spPr>
          <a:xfrm>
            <a:off x="1105765" y="627772"/>
            <a:ext cx="1611087" cy="1597290"/>
          </a:xfrm>
          <a:prstGeom prst="rect">
            <a:avLst/>
          </a:prstGeom>
        </p:spPr>
      </p:pic>
      <p:pic>
        <p:nvPicPr>
          <p:cNvPr id="12" name="TRENUTK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00" end="106146"/>
                </p14:media>
              </p:ext>
            </p:extLst>
          </p:nvPr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99867" y="347616"/>
            <a:ext cx="487363" cy="487363"/>
          </a:xfrm>
          <a:prstGeom prst="rect">
            <a:avLst/>
          </a:prstGeom>
        </p:spPr>
      </p:pic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36683" y="286497"/>
            <a:ext cx="609600" cy="609600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34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99"/>
    </mc:Choice>
    <mc:Fallback>
      <p:transition spd="slow" advTm="20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8" objId="12"/>
        <p14:playEvt time="13018" objId="2"/>
        <p14:stopEvt time="13242" objId="12"/>
        <p14:stopEvt time="16123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177041"/>
              </p:ext>
            </p:extLst>
          </p:nvPr>
        </p:nvGraphicFramePr>
        <p:xfrm>
          <a:off x="461554" y="100754"/>
          <a:ext cx="11268892" cy="64306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17223">
                  <a:extLst>
                    <a:ext uri="{9D8B030D-6E8A-4147-A177-3AD203B41FA5}">
                      <a16:colId xmlns:a16="http://schemas.microsoft.com/office/drawing/2014/main" val="1485154455"/>
                    </a:ext>
                  </a:extLst>
                </a:gridCol>
                <a:gridCol w="2817223">
                  <a:extLst>
                    <a:ext uri="{9D8B030D-6E8A-4147-A177-3AD203B41FA5}">
                      <a16:colId xmlns:a16="http://schemas.microsoft.com/office/drawing/2014/main" val="3038832782"/>
                    </a:ext>
                  </a:extLst>
                </a:gridCol>
                <a:gridCol w="2817223">
                  <a:extLst>
                    <a:ext uri="{9D8B030D-6E8A-4147-A177-3AD203B41FA5}">
                      <a16:colId xmlns:a16="http://schemas.microsoft.com/office/drawing/2014/main" val="2308768105"/>
                    </a:ext>
                  </a:extLst>
                </a:gridCol>
                <a:gridCol w="2817223">
                  <a:extLst>
                    <a:ext uri="{9D8B030D-6E8A-4147-A177-3AD203B41FA5}">
                      <a16:colId xmlns:a16="http://schemas.microsoft.com/office/drawing/2014/main" val="3114994555"/>
                    </a:ext>
                  </a:extLst>
                </a:gridCol>
              </a:tblGrid>
              <a:tr h="2143558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599429"/>
                  </a:ext>
                </a:extLst>
              </a:tr>
              <a:tr h="2143558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3123377"/>
                  </a:ext>
                </a:extLst>
              </a:tr>
              <a:tr h="2143558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6161544"/>
                  </a:ext>
                </a:extLst>
              </a:tr>
            </a:tbl>
          </a:graphicData>
        </a:graphic>
      </p:graphicFrame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8"/>
          <a:srcRect l="28134" r="-2188"/>
          <a:stretch/>
        </p:blipFill>
        <p:spPr>
          <a:xfrm>
            <a:off x="6437931" y="454005"/>
            <a:ext cx="1837509" cy="149974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83944" y="210144"/>
            <a:ext cx="1554615" cy="1743607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10"/>
          <a:srcRect l="5304" t="4965" r="2888"/>
          <a:stretch/>
        </p:blipFill>
        <p:spPr>
          <a:xfrm>
            <a:off x="3399073" y="495500"/>
            <a:ext cx="2647406" cy="1587507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11"/>
          <a:srcRect l="7579" r="12340"/>
          <a:stretch/>
        </p:blipFill>
        <p:spPr>
          <a:xfrm>
            <a:off x="944983" y="402193"/>
            <a:ext cx="1611087" cy="1597290"/>
          </a:xfrm>
          <a:prstGeom prst="rect">
            <a:avLst/>
          </a:prstGeom>
        </p:spPr>
      </p:pic>
      <p:pic>
        <p:nvPicPr>
          <p:cNvPr id="19" name="TRENUTK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000" end="64146"/>
                </p14:media>
              </p:ext>
            </p:extLst>
          </p:nvPr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228323" y="322194"/>
            <a:ext cx="487363" cy="487363"/>
          </a:xfrm>
          <a:prstGeom prst="rect">
            <a:avLst/>
          </a:prstGeom>
        </p:spPr>
      </p:pic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5487" y="261075"/>
            <a:ext cx="609600" cy="609600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770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48"/>
    </mc:Choice>
    <mc:Fallback>
      <p:transition spd="slow" advTm="17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" objId="19"/>
        <p14:playEvt time="11013" objId="2"/>
        <p14:stopEvt time="11260" objId="19"/>
        <p14:stopEvt time="13841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3389913"/>
              </p:ext>
            </p:extLst>
          </p:nvPr>
        </p:nvGraphicFramePr>
        <p:xfrm>
          <a:off x="461554" y="100754"/>
          <a:ext cx="11268892" cy="64306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17223">
                  <a:extLst>
                    <a:ext uri="{9D8B030D-6E8A-4147-A177-3AD203B41FA5}">
                      <a16:colId xmlns:a16="http://schemas.microsoft.com/office/drawing/2014/main" val="1485154455"/>
                    </a:ext>
                  </a:extLst>
                </a:gridCol>
                <a:gridCol w="2817223">
                  <a:extLst>
                    <a:ext uri="{9D8B030D-6E8A-4147-A177-3AD203B41FA5}">
                      <a16:colId xmlns:a16="http://schemas.microsoft.com/office/drawing/2014/main" val="3038832782"/>
                    </a:ext>
                  </a:extLst>
                </a:gridCol>
                <a:gridCol w="2817223">
                  <a:extLst>
                    <a:ext uri="{9D8B030D-6E8A-4147-A177-3AD203B41FA5}">
                      <a16:colId xmlns:a16="http://schemas.microsoft.com/office/drawing/2014/main" val="2308768105"/>
                    </a:ext>
                  </a:extLst>
                </a:gridCol>
                <a:gridCol w="2817223">
                  <a:extLst>
                    <a:ext uri="{9D8B030D-6E8A-4147-A177-3AD203B41FA5}">
                      <a16:colId xmlns:a16="http://schemas.microsoft.com/office/drawing/2014/main" val="3114994555"/>
                    </a:ext>
                  </a:extLst>
                </a:gridCol>
              </a:tblGrid>
              <a:tr h="2143558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599429"/>
                  </a:ext>
                </a:extLst>
              </a:tr>
              <a:tr h="2143558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3123377"/>
                  </a:ext>
                </a:extLst>
              </a:tr>
              <a:tr h="2143558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6161544"/>
                  </a:ext>
                </a:extLst>
              </a:tr>
            </a:tbl>
          </a:graphicData>
        </a:graphic>
      </p:graphicFrame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8"/>
          <a:srcRect l="28134" r="-2188"/>
          <a:stretch/>
        </p:blipFill>
        <p:spPr>
          <a:xfrm>
            <a:off x="6473093" y="332074"/>
            <a:ext cx="1837509" cy="149974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83944" y="210144"/>
            <a:ext cx="1554615" cy="1743607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10"/>
          <a:srcRect l="5304" t="4965" r="2888"/>
          <a:stretch/>
        </p:blipFill>
        <p:spPr>
          <a:xfrm>
            <a:off x="3395742" y="402193"/>
            <a:ext cx="2647406" cy="1587507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0898" y="2645473"/>
            <a:ext cx="1786283" cy="1341236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12"/>
          <a:srcRect l="7579" r="12340"/>
          <a:stretch/>
        </p:blipFill>
        <p:spPr>
          <a:xfrm>
            <a:off x="1105765" y="627772"/>
            <a:ext cx="1611087" cy="1597290"/>
          </a:xfrm>
          <a:prstGeom prst="rect">
            <a:avLst/>
          </a:prstGeom>
        </p:spPr>
      </p:pic>
      <p:pic>
        <p:nvPicPr>
          <p:cNvPr id="25" name="TRENUTK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2000" end="15146"/>
                </p14:media>
              </p:ext>
            </p:extLst>
          </p:nvPr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8402" y="2419593"/>
            <a:ext cx="487363" cy="487363"/>
          </a:xfrm>
          <a:prstGeom prst="rect">
            <a:avLst/>
          </a:prstGeom>
        </p:spPr>
      </p:pic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57283" y="2358474"/>
            <a:ext cx="609600" cy="609600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95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96"/>
    </mc:Choice>
    <mc:Fallback>
      <p:transition spd="slow" advTm="18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4" objId="25"/>
        <p14:playEvt time="12014" objId="2"/>
        <p14:stopEvt time="12094" objId="25"/>
        <p14:stopEvt time="14675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190748"/>
              </p:ext>
            </p:extLst>
          </p:nvPr>
        </p:nvGraphicFramePr>
        <p:xfrm>
          <a:off x="461554" y="100754"/>
          <a:ext cx="11268892" cy="64306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17223">
                  <a:extLst>
                    <a:ext uri="{9D8B030D-6E8A-4147-A177-3AD203B41FA5}">
                      <a16:colId xmlns:a16="http://schemas.microsoft.com/office/drawing/2014/main" val="1485154455"/>
                    </a:ext>
                  </a:extLst>
                </a:gridCol>
                <a:gridCol w="2817223">
                  <a:extLst>
                    <a:ext uri="{9D8B030D-6E8A-4147-A177-3AD203B41FA5}">
                      <a16:colId xmlns:a16="http://schemas.microsoft.com/office/drawing/2014/main" val="3038832782"/>
                    </a:ext>
                  </a:extLst>
                </a:gridCol>
                <a:gridCol w="2817223">
                  <a:extLst>
                    <a:ext uri="{9D8B030D-6E8A-4147-A177-3AD203B41FA5}">
                      <a16:colId xmlns:a16="http://schemas.microsoft.com/office/drawing/2014/main" val="2308768105"/>
                    </a:ext>
                  </a:extLst>
                </a:gridCol>
                <a:gridCol w="2817223">
                  <a:extLst>
                    <a:ext uri="{9D8B030D-6E8A-4147-A177-3AD203B41FA5}">
                      <a16:colId xmlns:a16="http://schemas.microsoft.com/office/drawing/2014/main" val="3114994555"/>
                    </a:ext>
                  </a:extLst>
                </a:gridCol>
              </a:tblGrid>
              <a:tr h="2143558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599429"/>
                  </a:ext>
                </a:extLst>
              </a:tr>
              <a:tr h="2143558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3123377"/>
                  </a:ext>
                </a:extLst>
              </a:tr>
              <a:tr h="2143558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6161544"/>
                  </a:ext>
                </a:extLst>
              </a:tr>
            </a:tbl>
          </a:graphicData>
        </a:graphic>
      </p:graphicFrame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9"/>
          <a:srcRect l="28134" r="-2188"/>
          <a:stretch/>
        </p:blipFill>
        <p:spPr>
          <a:xfrm>
            <a:off x="6473093" y="332074"/>
            <a:ext cx="1837509" cy="149974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83944" y="210144"/>
            <a:ext cx="1554615" cy="1743607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11"/>
          <a:srcRect l="5304" t="4965" r="2888"/>
          <a:stretch/>
        </p:blipFill>
        <p:spPr>
          <a:xfrm>
            <a:off x="3395742" y="402193"/>
            <a:ext cx="2647406" cy="1587507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0898" y="2645473"/>
            <a:ext cx="1786283" cy="1341236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29975" y="2537549"/>
            <a:ext cx="2152075" cy="1432684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14"/>
          <a:srcRect l="7579" r="12340"/>
          <a:stretch/>
        </p:blipFill>
        <p:spPr>
          <a:xfrm>
            <a:off x="1105765" y="627772"/>
            <a:ext cx="1611087" cy="1597290"/>
          </a:xfrm>
          <a:prstGeom prst="rect">
            <a:avLst/>
          </a:prstGeom>
        </p:spPr>
      </p:pic>
      <p:pic>
        <p:nvPicPr>
          <p:cNvPr id="22" name="TRENUTK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3000" end="142146"/>
                </p14:media>
              </p:ext>
            </p:extLst>
          </p:nvPr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82819" y="2462458"/>
            <a:ext cx="487363" cy="487363"/>
          </a:xfrm>
          <a:prstGeom prst="rect">
            <a:avLst/>
          </a:prstGeom>
        </p:spPr>
      </p:pic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37843" y="2401339"/>
            <a:ext cx="609600" cy="609600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3779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96"/>
    </mc:Choice>
    <mc:Fallback>
      <p:transition spd="slow" advTm="25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6" objId="22"/>
        <p14:stopEvt time="14432" objId="22"/>
        <p14:playEvt time="18296" objId="2"/>
        <p14:stopEvt time="20889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e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190748"/>
              </p:ext>
            </p:extLst>
          </p:nvPr>
        </p:nvGraphicFramePr>
        <p:xfrm>
          <a:off x="461554" y="100754"/>
          <a:ext cx="11268892" cy="64306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17223">
                  <a:extLst>
                    <a:ext uri="{9D8B030D-6E8A-4147-A177-3AD203B41FA5}">
                      <a16:colId xmlns:a16="http://schemas.microsoft.com/office/drawing/2014/main" val="1485154455"/>
                    </a:ext>
                  </a:extLst>
                </a:gridCol>
                <a:gridCol w="2817223">
                  <a:extLst>
                    <a:ext uri="{9D8B030D-6E8A-4147-A177-3AD203B41FA5}">
                      <a16:colId xmlns:a16="http://schemas.microsoft.com/office/drawing/2014/main" val="3038832782"/>
                    </a:ext>
                  </a:extLst>
                </a:gridCol>
                <a:gridCol w="2817223">
                  <a:extLst>
                    <a:ext uri="{9D8B030D-6E8A-4147-A177-3AD203B41FA5}">
                      <a16:colId xmlns:a16="http://schemas.microsoft.com/office/drawing/2014/main" val="2308768105"/>
                    </a:ext>
                  </a:extLst>
                </a:gridCol>
                <a:gridCol w="2817223">
                  <a:extLst>
                    <a:ext uri="{9D8B030D-6E8A-4147-A177-3AD203B41FA5}">
                      <a16:colId xmlns:a16="http://schemas.microsoft.com/office/drawing/2014/main" val="3114994555"/>
                    </a:ext>
                  </a:extLst>
                </a:gridCol>
              </a:tblGrid>
              <a:tr h="2143558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599429"/>
                  </a:ext>
                </a:extLst>
              </a:tr>
              <a:tr h="2143558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3123377"/>
                  </a:ext>
                </a:extLst>
              </a:tr>
              <a:tr h="2143558"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6161544"/>
                  </a:ext>
                </a:extLst>
              </a:tr>
            </a:tbl>
          </a:graphicData>
        </a:graphic>
      </p:graphicFrame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8"/>
          <a:srcRect l="28134" r="-2188"/>
          <a:stretch/>
        </p:blipFill>
        <p:spPr>
          <a:xfrm>
            <a:off x="6473093" y="332074"/>
            <a:ext cx="1837509" cy="149974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83944" y="210144"/>
            <a:ext cx="1554615" cy="174360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44844" y="2500969"/>
            <a:ext cx="1877731" cy="1505843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11"/>
          <a:srcRect l="5304" t="4965" r="2888"/>
          <a:stretch/>
        </p:blipFill>
        <p:spPr>
          <a:xfrm>
            <a:off x="3395742" y="402193"/>
            <a:ext cx="2647406" cy="1587507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0898" y="2645473"/>
            <a:ext cx="1786283" cy="1341236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29975" y="2537549"/>
            <a:ext cx="2152075" cy="1432684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14"/>
          <a:srcRect l="7579" r="12340"/>
          <a:stretch/>
        </p:blipFill>
        <p:spPr>
          <a:xfrm>
            <a:off x="1105765" y="627772"/>
            <a:ext cx="1611087" cy="1597290"/>
          </a:xfrm>
          <a:prstGeom prst="rect">
            <a:avLst/>
          </a:prstGeom>
        </p:spPr>
      </p:pic>
      <p:pic>
        <p:nvPicPr>
          <p:cNvPr id="16" name="TRENUTK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3000" end="78146"/>
                </p14:media>
              </p:ext>
            </p:extLst>
          </p:nvPr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05868" y="2432314"/>
            <a:ext cx="487363" cy="487363"/>
          </a:xfrm>
          <a:prstGeom prst="rect">
            <a:avLst/>
          </a:prstGeom>
        </p:spPr>
      </p:pic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232936" y="2371195"/>
            <a:ext cx="609600" cy="609600"/>
          </a:xfrm>
          <a:prstGeom prst="rect">
            <a:avLst/>
          </a:prstGeom>
        </p:spPr>
      </p:pic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18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04"/>
    </mc:Choice>
    <mc:Fallback>
      <p:transition spd="slow" advTm="15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5" objId="16"/>
        <p14:playEvt time="8015" objId="2"/>
        <p14:stopEvt time="8182" objId="16"/>
        <p14:stopEvt time="10979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"/>
</p:tagLst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7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B9CAACB-071F-401A-9786-42E3DB2D2019}">
  <we:reference id="wa104380121" version="2.0.0.0" store="sl-SI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35</Words>
  <Application>Microsoft Office PowerPoint</Application>
  <PresentationFormat>Širokozaslonsko</PresentationFormat>
  <Paragraphs>30</Paragraphs>
  <Slides>27</Slides>
  <Notes>0</Notes>
  <HiddenSlides>0</HiddenSlides>
  <MMClips>67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Comic Sans MS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MIZS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Dominika Peršak</dc:creator>
  <cp:lastModifiedBy>SIO</cp:lastModifiedBy>
  <cp:revision>109</cp:revision>
  <dcterms:created xsi:type="dcterms:W3CDTF">2020-04-21T12:34:20Z</dcterms:created>
  <dcterms:modified xsi:type="dcterms:W3CDTF">2021-01-22T09:08:37Z</dcterms:modified>
  <cp:contentStatus/>
</cp:coreProperties>
</file>