
<file path=[Content_Types].xml><?xml version="1.0" encoding="utf-8"?>
<Types xmlns="http://schemas.openxmlformats.org/package/2006/content-types">
  <Default Extension="mp3" ContentType="audio/mpeg"/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</p:sldMasterIdLst>
  <p:sldIdLst>
    <p:sldId id="257" r:id="rId5"/>
    <p:sldId id="261" r:id="rId6"/>
    <p:sldId id="260" r:id="rId7"/>
    <p:sldId id="262" r:id="rId8"/>
    <p:sldId id="259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A993DF-DCB9-43D6-A2AA-ED91548BF5F6}" v="8" dt="2020-11-27T15:22:58.1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04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ja Plevnik" userId="S::majap@os-store.si::923cab4e-1de5-4684-8144-57c465dd96d6" providerId="AD" clId="Web-{DFA993DF-DCB9-43D6-A2AA-ED91548BF5F6}"/>
    <pc:docChg chg="modSld">
      <pc:chgData name="Maja Plevnik" userId="S::majap@os-store.si::923cab4e-1de5-4684-8144-57c465dd96d6" providerId="AD" clId="Web-{DFA993DF-DCB9-43D6-A2AA-ED91548BF5F6}" dt="2020-11-27T15:22:58.195" v="7" actId="1076"/>
      <pc:docMkLst>
        <pc:docMk/>
      </pc:docMkLst>
      <pc:sldChg chg="modSp">
        <pc:chgData name="Maja Plevnik" userId="S::majap@os-store.si::923cab4e-1de5-4684-8144-57c465dd96d6" providerId="AD" clId="Web-{DFA993DF-DCB9-43D6-A2AA-ED91548BF5F6}" dt="2020-11-27T15:22:58.195" v="7" actId="1076"/>
        <pc:sldMkLst>
          <pc:docMk/>
          <pc:sldMk cId="1313412605" sldId="257"/>
        </pc:sldMkLst>
        <pc:picChg chg="mod">
          <ac:chgData name="Maja Plevnik" userId="S::majap@os-store.si::923cab4e-1de5-4684-8144-57c465dd96d6" providerId="AD" clId="Web-{DFA993DF-DCB9-43D6-A2AA-ED91548BF5F6}" dt="2020-11-27T15:22:48.023" v="0" actId="1076"/>
          <ac:picMkLst>
            <pc:docMk/>
            <pc:sldMk cId="1313412605" sldId="257"/>
            <ac:picMk id="14" creationId="{00000000-0000-0000-0000-000000000000}"/>
          </ac:picMkLst>
        </pc:picChg>
        <pc:picChg chg="mod">
          <ac:chgData name="Maja Plevnik" userId="S::majap@os-store.si::923cab4e-1de5-4684-8144-57c465dd96d6" providerId="AD" clId="Web-{DFA993DF-DCB9-43D6-A2AA-ED91548BF5F6}" dt="2020-11-27T15:22:50.445" v="1" actId="1076"/>
          <ac:picMkLst>
            <pc:docMk/>
            <pc:sldMk cId="1313412605" sldId="257"/>
            <ac:picMk id="17" creationId="{00000000-0000-0000-0000-000000000000}"/>
          </ac:picMkLst>
        </pc:picChg>
        <pc:picChg chg="mod">
          <ac:chgData name="Maja Plevnik" userId="S::majap@os-store.si::923cab4e-1de5-4684-8144-57c465dd96d6" providerId="AD" clId="Web-{DFA993DF-DCB9-43D6-A2AA-ED91548BF5F6}" dt="2020-11-27T15:22:51.663" v="2" actId="1076"/>
          <ac:picMkLst>
            <pc:docMk/>
            <pc:sldMk cId="1313412605" sldId="257"/>
            <ac:picMk id="18" creationId="{00000000-0000-0000-0000-000000000000}"/>
          </ac:picMkLst>
        </pc:picChg>
        <pc:picChg chg="mod">
          <ac:chgData name="Maja Plevnik" userId="S::majap@os-store.si::923cab4e-1de5-4684-8144-57c465dd96d6" providerId="AD" clId="Web-{DFA993DF-DCB9-43D6-A2AA-ED91548BF5F6}" dt="2020-11-27T15:22:52.945" v="3" actId="1076"/>
          <ac:picMkLst>
            <pc:docMk/>
            <pc:sldMk cId="1313412605" sldId="257"/>
            <ac:picMk id="19" creationId="{00000000-0000-0000-0000-000000000000}"/>
          </ac:picMkLst>
        </pc:picChg>
        <pc:picChg chg="mod">
          <ac:chgData name="Maja Plevnik" userId="S::majap@os-store.si::923cab4e-1de5-4684-8144-57c465dd96d6" providerId="AD" clId="Web-{DFA993DF-DCB9-43D6-A2AA-ED91548BF5F6}" dt="2020-11-27T15:22:58.195" v="7" actId="1076"/>
          <ac:picMkLst>
            <pc:docMk/>
            <pc:sldMk cId="1313412605" sldId="257"/>
            <ac:picMk id="20" creationId="{00000000-0000-0000-0000-000000000000}"/>
          </ac:picMkLst>
        </pc:picChg>
        <pc:picChg chg="mod">
          <ac:chgData name="Maja Plevnik" userId="S::majap@os-store.si::923cab4e-1de5-4684-8144-57c465dd96d6" providerId="AD" clId="Web-{DFA993DF-DCB9-43D6-A2AA-ED91548BF5F6}" dt="2020-11-27T15:22:54.304" v="4" actId="1076"/>
          <ac:picMkLst>
            <pc:docMk/>
            <pc:sldMk cId="1313412605" sldId="257"/>
            <ac:picMk id="21" creationId="{00000000-0000-0000-0000-000000000000}"/>
          </ac:picMkLst>
        </pc:picChg>
        <pc:picChg chg="mod">
          <ac:chgData name="Maja Plevnik" userId="S::majap@os-store.si::923cab4e-1de5-4684-8144-57c465dd96d6" providerId="AD" clId="Web-{DFA993DF-DCB9-43D6-A2AA-ED91548BF5F6}" dt="2020-11-27T15:22:57.085" v="6" actId="1076"/>
          <ac:picMkLst>
            <pc:docMk/>
            <pc:sldMk cId="1313412605" sldId="257"/>
            <ac:picMk id="22" creationId="{00000000-0000-0000-0000-000000000000}"/>
          </ac:picMkLst>
        </pc:picChg>
        <pc:picChg chg="mod">
          <ac:chgData name="Maja Plevnik" userId="S::majap@os-store.si::923cab4e-1de5-4684-8144-57c465dd96d6" providerId="AD" clId="Web-{DFA993DF-DCB9-43D6-A2AA-ED91548BF5F6}" dt="2020-11-27T15:22:55.757" v="5" actId="1076"/>
          <ac:picMkLst>
            <pc:docMk/>
            <pc:sldMk cId="1313412605" sldId="257"/>
            <ac:picMk id="23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8A7-1503-464F-9CD7-5EF22B3FAFD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4034-EF15-4F62-B4E1-9B51182B93E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1224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8A7-1503-464F-9CD7-5EF22B3FAFD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4034-EF15-4F62-B4E1-9B51182B93E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9883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8A7-1503-464F-9CD7-5EF22B3FAFD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4034-EF15-4F62-B4E1-9B51182B93EF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4652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8A7-1503-464F-9CD7-5EF22B3FAFD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4034-EF15-4F62-B4E1-9B51182B93E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0086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8A7-1503-464F-9CD7-5EF22B3FAFD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4034-EF15-4F62-B4E1-9B51182B93EF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2873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8A7-1503-464F-9CD7-5EF22B3FAFD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4034-EF15-4F62-B4E1-9B51182B93E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8738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8A7-1503-464F-9CD7-5EF22B3FAFD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4034-EF15-4F62-B4E1-9B51182B93E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9182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8A7-1503-464F-9CD7-5EF22B3FAFD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4034-EF15-4F62-B4E1-9B51182B93E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3581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8A7-1503-464F-9CD7-5EF22B3FAFD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4034-EF15-4F62-B4E1-9B51182B93E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060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8A7-1503-464F-9CD7-5EF22B3FAFD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4034-EF15-4F62-B4E1-9B51182B93E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3483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8A7-1503-464F-9CD7-5EF22B3FAFD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4034-EF15-4F62-B4E1-9B51182B93E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8364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8A7-1503-464F-9CD7-5EF22B3FAFD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4034-EF15-4F62-B4E1-9B51182B93E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387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8A7-1503-464F-9CD7-5EF22B3FAFD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4034-EF15-4F62-B4E1-9B51182B93E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5641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8A7-1503-464F-9CD7-5EF22B3FAFD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4034-EF15-4F62-B4E1-9B51182B93E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4310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8A7-1503-464F-9CD7-5EF22B3FAFD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4034-EF15-4F62-B4E1-9B51182B93E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719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8A7-1503-464F-9CD7-5EF22B3FAFD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4034-EF15-4F62-B4E1-9B51182B93E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9127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CF8A7-1503-464F-9CD7-5EF22B3FAFD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04A4034-EF15-4F62-B4E1-9B51182B93E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785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10" Type="http://schemas.openxmlformats.org/officeDocument/2006/relationships/image" Target="../media/image3.tmp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5.mp3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7.mp3"/><Relationship Id="rId7" Type="http://schemas.openxmlformats.org/officeDocument/2006/relationships/image" Target="../media/image7.tm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mp"/><Relationship Id="rId3" Type="http://schemas.microsoft.com/office/2007/relationships/media" Target="../media/media9.mp3"/><Relationship Id="rId7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10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11.mp3"/><Relationship Id="rId7" Type="http://schemas.openxmlformats.org/officeDocument/2006/relationships/image" Target="../media/image12.tmp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microsoft.com/office/2007/relationships/media" Target="../media/media13.mp3"/><Relationship Id="rId7" Type="http://schemas.openxmlformats.org/officeDocument/2006/relationships/image" Target="../media/image1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13.mp3"/><Relationship Id="rId9" Type="http://schemas.openxmlformats.org/officeDocument/2006/relationships/image" Target="../media/image16.tm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microsoft.com/office/2007/relationships/media" Target="../media/media15.mp3"/><Relationship Id="rId7" Type="http://schemas.openxmlformats.org/officeDocument/2006/relationships/image" Target="../media/image17.tmp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52608" y="-3103536"/>
            <a:ext cx="7508928" cy="1241414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13367" y="1239052"/>
            <a:ext cx="5787407" cy="844731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sl-SI" sz="4800" dirty="0">
                <a:solidFill>
                  <a:schemeClr val="bg1"/>
                </a:solidFill>
              </a:rPr>
              <a:t>GLASBENE UGANKE</a:t>
            </a:r>
          </a:p>
        </p:txBody>
      </p:sp>
      <p:pic>
        <p:nvPicPr>
          <p:cNvPr id="13" name="INST_ABRAHAM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7954" y="1348373"/>
            <a:ext cx="735410" cy="735410"/>
          </a:xfrm>
          <a:prstGeom prst="rect">
            <a:avLst/>
          </a:prstGeom>
        </p:spPr>
      </p:pic>
      <p:pic>
        <p:nvPicPr>
          <p:cNvPr id="6" name="Slika 5" descr="Obrezovanje zaslona 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561" y="2083783"/>
            <a:ext cx="3275202" cy="3275202"/>
          </a:xfrm>
          <a:prstGeom prst="rect">
            <a:avLst/>
          </a:prstGeom>
        </p:spPr>
      </p:pic>
      <p:pic>
        <p:nvPicPr>
          <p:cNvPr id="8" name="ABRAHAM_0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3764" y="4785755"/>
            <a:ext cx="609600" cy="609600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4821" y="1208868"/>
            <a:ext cx="791366" cy="79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12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69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02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3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16120" y="-3140022"/>
            <a:ext cx="7581900" cy="1241414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13367" y="871347"/>
            <a:ext cx="5787407" cy="844731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sl-SI" sz="4800" dirty="0">
                <a:solidFill>
                  <a:schemeClr val="bg1"/>
                </a:solidFill>
              </a:rPr>
              <a:t>GLASBENE UGANKE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6908" y="2031712"/>
            <a:ext cx="9620322" cy="373107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453" y="1716078"/>
            <a:ext cx="4362345" cy="436234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6939" y="2795048"/>
            <a:ext cx="2905125" cy="2204402"/>
          </a:xfrm>
          <a:prstGeom prst="rect">
            <a:avLst/>
          </a:prstGeom>
        </p:spPr>
      </p:pic>
      <p:pic>
        <p:nvPicPr>
          <p:cNvPr id="7" name="INST_CE_SI_SRECEN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241.9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22550" y="2462887"/>
            <a:ext cx="861019" cy="861019"/>
          </a:xfrm>
          <a:prstGeom prst="rect">
            <a:avLst/>
          </a:prstGeom>
        </p:spPr>
      </p:pic>
      <p:pic>
        <p:nvPicPr>
          <p:cNvPr id="10" name="KO_SI_SRECEN_0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1879" y="4271203"/>
            <a:ext cx="847850" cy="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52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5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05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4623" y="-3199377"/>
            <a:ext cx="7700610" cy="1241414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08904" y="995333"/>
            <a:ext cx="5787407" cy="844731"/>
          </a:xfrm>
        </p:spPr>
        <p:txBody>
          <a:bodyPr>
            <a:noAutofit/>
          </a:bodyPr>
          <a:lstStyle/>
          <a:p>
            <a:r>
              <a:rPr lang="sl-SI" sz="4800" dirty="0"/>
              <a:t>GLASBENE UGANKE</a:t>
            </a:r>
          </a:p>
        </p:txBody>
      </p:sp>
      <p:sp>
        <p:nvSpPr>
          <p:cNvPr id="8" name="Pravokotnik 7"/>
          <p:cNvSpPr/>
          <p:nvPr/>
        </p:nvSpPr>
        <p:spPr>
          <a:xfrm>
            <a:off x="1184327" y="1906157"/>
            <a:ext cx="9601200" cy="371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Slika 2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43" y="1906157"/>
            <a:ext cx="3827189" cy="380790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6508" y="1908208"/>
            <a:ext cx="4286800" cy="3780665"/>
          </a:xfrm>
          <a:prstGeom prst="rect">
            <a:avLst/>
          </a:prstGeom>
        </p:spPr>
      </p:pic>
      <p:pic>
        <p:nvPicPr>
          <p:cNvPr id="18" name="INST_LISICKA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7173" y="2310759"/>
            <a:ext cx="853181" cy="853181"/>
          </a:xfrm>
          <a:prstGeom prst="rect">
            <a:avLst/>
          </a:prstGeom>
        </p:spPr>
      </p:pic>
      <p:pic>
        <p:nvPicPr>
          <p:cNvPr id="6" name="LISICKA_0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4178" y="4148147"/>
            <a:ext cx="846176" cy="84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1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5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256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30464" y="-3103536"/>
            <a:ext cx="7508928" cy="1241414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13367" y="906419"/>
            <a:ext cx="5787407" cy="844731"/>
          </a:xfrm>
        </p:spPr>
        <p:txBody>
          <a:bodyPr>
            <a:noAutofit/>
          </a:bodyPr>
          <a:lstStyle/>
          <a:p>
            <a:r>
              <a:rPr lang="sl-SI" sz="4800" dirty="0"/>
              <a:t>GLASBENE UGANKE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4766" y="1832163"/>
            <a:ext cx="9620322" cy="3731075"/>
          </a:xfrm>
          <a:prstGeom prst="rect">
            <a:avLst/>
          </a:prstGeom>
        </p:spPr>
      </p:pic>
      <p:pic>
        <p:nvPicPr>
          <p:cNvPr id="3" name="Slika 2" descr="Obrezovanje zaslona 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3793" y="1715050"/>
            <a:ext cx="2781295" cy="3965300"/>
          </a:xfrm>
          <a:prstGeom prst="rect">
            <a:avLst/>
          </a:prstGeom>
        </p:spPr>
      </p:pic>
      <p:pic>
        <p:nvPicPr>
          <p:cNvPr id="8" name="Slika 7" descr="Obrezovanje zaslona 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15" y="1832163"/>
            <a:ext cx="3160465" cy="3731075"/>
          </a:xfrm>
          <a:prstGeom prst="rect">
            <a:avLst/>
          </a:prstGeom>
        </p:spPr>
      </p:pic>
      <p:pic>
        <p:nvPicPr>
          <p:cNvPr id="23" name="INST_ZAJCEK_DOLGOUSCEK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4180" y="2264082"/>
            <a:ext cx="839453" cy="839453"/>
          </a:xfrm>
          <a:prstGeom prst="rect">
            <a:avLst/>
          </a:prstGeom>
        </p:spPr>
      </p:pic>
      <p:pic>
        <p:nvPicPr>
          <p:cNvPr id="7" name="zajcel_popravljen(1)_0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4179" y="4066366"/>
            <a:ext cx="839453" cy="8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73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36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47700"/>
            <a:ext cx="12192000" cy="75057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08904" y="1088323"/>
            <a:ext cx="5787407" cy="844731"/>
          </a:xfrm>
        </p:spPr>
        <p:txBody>
          <a:bodyPr>
            <a:noAutofit/>
          </a:bodyPr>
          <a:lstStyle/>
          <a:p>
            <a:r>
              <a:rPr lang="sl-SI" sz="4800" dirty="0"/>
              <a:t>GLASBENE UGANKE</a:t>
            </a:r>
          </a:p>
        </p:txBody>
      </p:sp>
      <p:sp>
        <p:nvSpPr>
          <p:cNvPr id="24" name="Pravokotnik 23"/>
          <p:cNvSpPr/>
          <p:nvPr/>
        </p:nvSpPr>
        <p:spPr>
          <a:xfrm>
            <a:off x="1143457" y="1951629"/>
            <a:ext cx="9601200" cy="371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Slika 2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2708" y="2627380"/>
            <a:ext cx="2347205" cy="2365123"/>
          </a:xfrm>
          <a:prstGeom prst="rect">
            <a:avLst/>
          </a:prstGeom>
        </p:spPr>
      </p:pic>
      <p:pic>
        <p:nvPicPr>
          <p:cNvPr id="2052" name="Picture 4" descr="Zajček Belouhec in korenček ter snežak s ptičk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48118" y="1933055"/>
            <a:ext cx="4102862" cy="375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NST_ZAJCEK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4886" y="1970205"/>
            <a:ext cx="856014" cy="856014"/>
          </a:xfrm>
          <a:prstGeom prst="rect">
            <a:avLst/>
          </a:prstGeom>
        </p:spPr>
      </p:pic>
      <p:pic>
        <p:nvPicPr>
          <p:cNvPr id="6" name="ZAJCEK_01 (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8823" y="4719024"/>
            <a:ext cx="949229" cy="94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91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7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378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378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8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52609" y="-3103537"/>
            <a:ext cx="7508928" cy="1241414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49236" y="949471"/>
            <a:ext cx="5787407" cy="844731"/>
          </a:xfrm>
        </p:spPr>
        <p:txBody>
          <a:bodyPr>
            <a:noAutofit/>
          </a:bodyPr>
          <a:lstStyle/>
          <a:p>
            <a:r>
              <a:rPr lang="sl-SI" sz="4800" dirty="0"/>
              <a:t>GLASBENE UGANKE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243" y="1868959"/>
            <a:ext cx="9620322" cy="3737172"/>
          </a:xfrm>
          <a:prstGeom prst="rect">
            <a:avLst/>
          </a:prstGeom>
        </p:spPr>
      </p:pic>
      <p:pic>
        <p:nvPicPr>
          <p:cNvPr id="3" name="Slika 2" descr="Obrezovanje zaslona 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350" y="1879884"/>
            <a:ext cx="2972215" cy="3726248"/>
          </a:xfrm>
          <a:prstGeom prst="rect">
            <a:avLst/>
          </a:prstGeom>
        </p:spPr>
      </p:pic>
      <p:pic>
        <p:nvPicPr>
          <p:cNvPr id="7" name="Slika 6" descr="Obrezovanje zaslona 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9236" y="1879883"/>
            <a:ext cx="3653588" cy="3726248"/>
          </a:xfrm>
          <a:prstGeom prst="rect">
            <a:avLst/>
          </a:prstGeom>
        </p:spPr>
      </p:pic>
      <p:pic>
        <p:nvPicPr>
          <p:cNvPr id="16" name="INST_DEZEK_PADA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9467" y="1879883"/>
            <a:ext cx="790303" cy="790303"/>
          </a:xfrm>
          <a:prstGeom prst="rect">
            <a:avLst/>
          </a:prstGeom>
        </p:spPr>
      </p:pic>
      <p:pic>
        <p:nvPicPr>
          <p:cNvPr id="6" name="TRI_LUZE_0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9467" y="4881670"/>
            <a:ext cx="790303" cy="79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7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87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2364" y="-3014172"/>
            <a:ext cx="8229603" cy="1225433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3461" y="1058902"/>
            <a:ext cx="5787407" cy="844731"/>
          </a:xfrm>
        </p:spPr>
        <p:txBody>
          <a:bodyPr>
            <a:noAutofit/>
          </a:bodyPr>
          <a:lstStyle/>
          <a:p>
            <a:r>
              <a:rPr lang="sl-SI" sz="4800" dirty="0"/>
              <a:t>GLASBENE UGANKE</a:t>
            </a:r>
          </a:p>
        </p:txBody>
      </p:sp>
      <p:sp>
        <p:nvSpPr>
          <p:cNvPr id="24" name="Pravokotnik 23"/>
          <p:cNvSpPr/>
          <p:nvPr/>
        </p:nvSpPr>
        <p:spPr>
          <a:xfrm>
            <a:off x="1241625" y="2188663"/>
            <a:ext cx="9601200" cy="371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Slika 2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346" y="2206860"/>
            <a:ext cx="3791479" cy="3698588"/>
          </a:xfrm>
          <a:prstGeom prst="rect">
            <a:avLst/>
          </a:prstGeom>
        </p:spPr>
      </p:pic>
      <p:pic>
        <p:nvPicPr>
          <p:cNvPr id="3074" name="Picture 2" descr="Veter - ABC - Otroški kotiček na Ringaraja.ne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039" y="2206860"/>
            <a:ext cx="3698427" cy="369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NST_BURJA_PIHA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6468" y="2188502"/>
            <a:ext cx="803034" cy="803034"/>
          </a:xfrm>
          <a:prstGeom prst="rect">
            <a:avLst/>
          </a:prstGeom>
        </p:spPr>
      </p:pic>
      <p:pic>
        <p:nvPicPr>
          <p:cNvPr id="6" name="BURJA_PIHA_0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4802" y="5199097"/>
            <a:ext cx="973026" cy="73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84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697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2364" y="-3014172"/>
            <a:ext cx="8229603" cy="12254330"/>
          </a:xfrm>
          <a:prstGeom prst="rect">
            <a:avLst/>
          </a:prstGeom>
        </p:spPr>
      </p:pic>
      <p:sp>
        <p:nvSpPr>
          <p:cNvPr id="24" name="Pravokotnik 23"/>
          <p:cNvSpPr/>
          <p:nvPr/>
        </p:nvSpPr>
        <p:spPr>
          <a:xfrm>
            <a:off x="1151978" y="896470"/>
            <a:ext cx="9601200" cy="5062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866" y="1454416"/>
            <a:ext cx="7893424" cy="3946712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6266" y="1149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4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B1CADCBF5589142BCFE9B858DBB3BD9" ma:contentTypeVersion="2" ma:contentTypeDescription="Ustvari nov dokument." ma:contentTypeScope="" ma:versionID="549a0f225bdeb13bb158d3b2c95e405d">
  <xsd:schema xmlns:xsd="http://www.w3.org/2001/XMLSchema" xmlns:xs="http://www.w3.org/2001/XMLSchema" xmlns:p="http://schemas.microsoft.com/office/2006/metadata/properties" xmlns:ns2="16b22809-6117-49ad-926e-f5beddfc9289" targetNamespace="http://schemas.microsoft.com/office/2006/metadata/properties" ma:root="true" ma:fieldsID="b0686b839a4c8b690ae996217b8807a2" ns2:_="">
    <xsd:import namespace="16b22809-6117-49ad-926e-f5beddfc92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b22809-6117-49ad-926e-f5beddfc92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A0D4F6-0125-452E-8668-59993D7570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131D42-D900-408C-997B-870308A1069F}">
  <ds:schemaRefs>
    <ds:schemaRef ds:uri="16b22809-6117-49ad-926e-f5beddfc9289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6F4ED19-02FE-4F89-8D8C-D7FC2BFF06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b22809-6117-49ad-926e-f5beddfc92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312</TotalTime>
  <Words>14</Words>
  <Application>Microsoft Office PowerPoint</Application>
  <PresentationFormat>Širokozaslonsko</PresentationFormat>
  <Paragraphs>7</Paragraphs>
  <Slides>8</Slides>
  <Notes>0</Notes>
  <HiddenSlides>0</HiddenSlides>
  <MMClips>16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Gladko</vt:lpstr>
      <vt:lpstr>GLASBENE UGANKE</vt:lpstr>
      <vt:lpstr>GLASBENE UGANKE</vt:lpstr>
      <vt:lpstr>GLASBENE UGANKE</vt:lpstr>
      <vt:lpstr>GLASBENE UGANKE</vt:lpstr>
      <vt:lpstr>GLASBENE UGANKE</vt:lpstr>
      <vt:lpstr>GLASBENE UGANKE</vt:lpstr>
      <vt:lpstr>GLASBENE UGANKE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PEMICE 1. RAZRED</dc:title>
  <dc:creator>Maja Plevnik</dc:creator>
  <cp:lastModifiedBy>SIO</cp:lastModifiedBy>
  <cp:revision>33</cp:revision>
  <dcterms:created xsi:type="dcterms:W3CDTF">2020-11-13T11:09:07Z</dcterms:created>
  <dcterms:modified xsi:type="dcterms:W3CDTF">2020-12-07T18:09:17Z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0x0101005B1CADCBF5589142BCFE9B858DBB3BD9</vt:lpwstr>
  </property>
</Properties>
</file>