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58" r:id="rId4"/>
    <p:sldId id="287" r:id="rId5"/>
    <p:sldId id="289" r:id="rId6"/>
    <p:sldId id="291" r:id="rId7"/>
    <p:sldId id="297" r:id="rId8"/>
    <p:sldId id="298" r:id="rId9"/>
    <p:sldId id="299" r:id="rId10"/>
    <p:sldId id="292" r:id="rId11"/>
    <p:sldId id="293" r:id="rId12"/>
    <p:sldId id="294" r:id="rId13"/>
    <p:sldId id="296" r:id="rId14"/>
    <p:sldId id="300" r:id="rId15"/>
    <p:sldId id="301" r:id="rId16"/>
    <p:sldId id="261" r:id="rId17"/>
    <p:sldId id="262" r:id="rId18"/>
    <p:sldId id="26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Peršak" initials="DP" lastIdx="0" clrIdx="0">
    <p:extLst>
      <p:ext uri="{19B8F6BF-5375-455C-9EA6-DF929625EA0E}">
        <p15:presenceInfo xmlns:p15="http://schemas.microsoft.com/office/powerpoint/2012/main" userId="c62d88bb8d2774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37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60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37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7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6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52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98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72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94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511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307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679D-DFE8-4708-BDC2-35FBFF948E8E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3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3.wma"/><Relationship Id="rId16" Type="http://schemas.openxmlformats.org/officeDocument/2006/relationships/image" Target="../media/image2.png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4.m4a"/><Relationship Id="rId16" Type="http://schemas.openxmlformats.org/officeDocument/2006/relationships/image" Target="../media/image2.png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2.wav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microsoft.com/office/2007/relationships/media" Target="../media/media3.wma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audio" Target="../media/audio2.wav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audio" Target="../media/audio2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2.m4a"/><Relationship Id="rId16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audio" Target="../media/audio2.wav"/><Relationship Id="rId17" Type="http://schemas.openxmlformats.org/officeDocument/2006/relationships/image" Target="../media/image12.png"/><Relationship Id="rId2" Type="http://schemas.microsoft.com/office/2007/relationships/media" Target="../media/media3.wma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audio" Target="../media/audio2.wav"/><Relationship Id="rId1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2.wav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audio" Target="../media/audio2.wav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audio" Target="../media/audio2.wav"/><Relationship Id="rId2" Type="http://schemas.microsoft.com/office/2007/relationships/media" Target="../media/media3.wma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78" y="118585"/>
            <a:ext cx="11863844" cy="662083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895413" y="3222924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5400" b="1" dirty="0" smtClean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GLASBA CARLA ORFFA</a:t>
            </a:r>
            <a:endParaRPr lang="sl-SI" sz="5400" b="1" dirty="0">
              <a:ln w="571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4"/>
    </mc:Choice>
    <mc:Fallback xmlns="">
      <p:transition spd="slow" advTm="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1" objId="5"/>
        <p14:stopEvt time="556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09691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1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4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000" end="30146"/>
                </p14:media>
              </p:ext>
            </p:extLst>
          </p:nvPr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7332" y="2432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3"/>
    </mc:Choice>
    <mc:Fallback xmlns="">
      <p:transition spd="slow" advTm="11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4"/>
        <p14:stopEvt time="11433" objId="2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1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2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00" end="123146"/>
                </p14:media>
              </p:ext>
            </p:extLst>
          </p:nvPr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403" y="4650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"/>
    </mc:Choice>
    <mc:Fallback xmlns="">
      <p:transition spd="slow" advTm="16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627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0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2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3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1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00" end="157146"/>
                </p14:media>
              </p:ext>
            </p:extLst>
          </p:nvPr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4209" y="4611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1"/>
    </mc:Choice>
    <mc:Fallback xmlns="">
      <p:transition spd="slow" advTm="1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1"/>
        <p14:stopEvt time="15481" objId="21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525" y="4757419"/>
            <a:ext cx="2560542" cy="16277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1102155" y="636481"/>
            <a:ext cx="1611087" cy="1597290"/>
          </a:xfrm>
          <a:prstGeom prst="rect">
            <a:avLst/>
          </a:prstGeom>
        </p:spPr>
      </p:pic>
      <p:pic>
        <p:nvPicPr>
          <p:cNvPr id="1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000" end="90146"/>
                </p14:media>
              </p:ext>
            </p:extLst>
          </p:nvPr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1162" y="4583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7"/>
    </mc:Choice>
    <mc:Fallback xmlns="">
      <p:transition spd="slow" advTm="15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15"/>
        <p14:stopEvt time="15977" objId="15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525" y="4757419"/>
            <a:ext cx="2560542" cy="16277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15"/>
          <a:srcRect l="6771" r="16175"/>
          <a:stretch/>
        </p:blipFill>
        <p:spPr>
          <a:xfrm>
            <a:off x="9228323" y="4651140"/>
            <a:ext cx="2281646" cy="1597290"/>
          </a:xfrm>
          <a:prstGeom prst="rect">
            <a:avLst/>
          </a:prstGeom>
        </p:spPr>
      </p:pic>
      <p:pic>
        <p:nvPicPr>
          <p:cNvPr id="2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000" end="49146"/>
                </p14:media>
              </p:ext>
            </p:extLst>
          </p:nvPr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0698" y="4583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0"/>
    </mc:Choice>
    <mc:Fallback xmlns="">
      <p:transition spd="slow" advTm="16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" objId="23"/>
        <p14:stopEvt time="14506" objId="2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979504" y="2333895"/>
            <a:ext cx="2037805" cy="133514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8157525" y="113398"/>
            <a:ext cx="1837509" cy="149974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2694" y="108146"/>
            <a:ext cx="1554615" cy="174360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02" y="165747"/>
            <a:ext cx="1877731" cy="150584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469" y="5086995"/>
            <a:ext cx="2560542" cy="162777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2987558" y="96253"/>
            <a:ext cx="2647406" cy="158750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87" y="2451465"/>
            <a:ext cx="1786283" cy="134123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1899065" y="5223757"/>
            <a:ext cx="2123693" cy="135424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9076" y="5184539"/>
            <a:ext cx="2152075" cy="1432684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293067" y="4440762"/>
            <a:ext cx="1550125" cy="148755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578353" y="399370"/>
            <a:ext cx="1611087" cy="159729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 rotWithShape="1">
          <a:blip r:embed="rId15"/>
          <a:srcRect l="6771" r="16175"/>
          <a:stretch/>
        </p:blipFill>
        <p:spPr>
          <a:xfrm>
            <a:off x="9759757" y="4151178"/>
            <a:ext cx="2281646" cy="1597290"/>
          </a:xfrm>
          <a:prstGeom prst="rect">
            <a:avLst/>
          </a:prstGeom>
        </p:spPr>
      </p:pic>
      <p:sp>
        <p:nvSpPr>
          <p:cNvPr id="27" name="Pravokotnik 26"/>
          <p:cNvSpPr/>
          <p:nvPr/>
        </p:nvSpPr>
        <p:spPr>
          <a:xfrm>
            <a:off x="2047111" y="4312850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4800" b="1" dirty="0" smtClean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POSKUŠAJ UGOTOVITI</a:t>
            </a:r>
          </a:p>
          <a:p>
            <a:pPr algn="ctr"/>
            <a:r>
              <a:rPr lang="sl-SI" sz="4800" b="1" dirty="0" smtClean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KATERO GLASBILO</a:t>
            </a:r>
          </a:p>
          <a:p>
            <a:pPr algn="ctr"/>
            <a:r>
              <a:rPr lang="sl-SI" sz="4800" b="1" dirty="0" smtClean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SLIŠIŠ</a:t>
            </a:r>
            <a:endParaRPr lang="sl-SI" sz="4800" b="1" dirty="0">
              <a:ln w="571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6"/>
    </mc:Choice>
    <mc:Fallback xmlns="">
      <p:transition spd="slow" advTm="8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  <p:extLst>
    <p:ext uri="{E180D4A7-C9FB-4DFB-919C-405C955672EB}">
      <p14:showEvtLst xmlns:p14="http://schemas.microsoft.com/office/powerpoint/2010/main">
        <p14:playEvt time="57" objId="2"/>
        <p14:stopEvt time="5878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5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4" name="Slika 3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5" name="Slika 4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6" name="Slika 5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7" name="Slika 6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8" name="Slika 7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0"/>
          <a:srcRect l="5304" t="4965" r="2888"/>
          <a:stretch/>
        </p:blipFill>
        <p:spPr>
          <a:xfrm>
            <a:off x="5192652" y="704740"/>
            <a:ext cx="1918756" cy="1150575"/>
          </a:xfrm>
          <a:prstGeom prst="rect">
            <a:avLst/>
          </a:prstGeom>
        </p:spPr>
      </p:pic>
      <p:pic>
        <p:nvPicPr>
          <p:cNvPr id="9" name="Slika 8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10" name="Slika 9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11" name="Slika 10">
            <a:hlinkClick r:id="" action="ppaction://noaction">
              <a:snd r:embed="rId13" name="applause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13" name="Slika 12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5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14" name="Slika 13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7579" r="12340"/>
          <a:stretch/>
        </p:blipFill>
        <p:spPr>
          <a:xfrm>
            <a:off x="3045727" y="355746"/>
            <a:ext cx="1711278" cy="1696623"/>
          </a:xfrm>
          <a:prstGeom prst="rect">
            <a:avLst/>
          </a:prstGeom>
        </p:spPr>
      </p:pic>
      <p:pic>
        <p:nvPicPr>
          <p:cNvPr id="18" name="Slika 17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pic>
        <p:nvPicPr>
          <p:cNvPr id="2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000" end="142146"/>
                </p14:media>
              </p:ext>
            </p:extLst>
          </p:nvPr>
        </p:nvPicPr>
        <p:blipFill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495" y="1862511"/>
            <a:ext cx="2318322" cy="2318322"/>
          </a:xfrm>
          <a:prstGeom prst="rect">
            <a:avLst/>
          </a:prstGeom>
        </p:spPr>
      </p:pic>
      <p:sp>
        <p:nvSpPr>
          <p:cNvPr id="3" name="Interaktivni gumb: Naprej ali naslednji 2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70974" y="9100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endParaRPr lang="sl-SI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0" end="106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2093284"/>
            <a:ext cx="1979404" cy="1979404"/>
          </a:xfrm>
          <a:prstGeom prst="rect">
            <a:avLst/>
          </a:prstGeom>
        </p:spPr>
      </p:pic>
      <p:pic>
        <p:nvPicPr>
          <p:cNvPr id="16" name="Slika 1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2996613" y="2613046"/>
            <a:ext cx="1855330" cy="1215585"/>
          </a:xfrm>
          <a:prstGeom prst="rect">
            <a:avLst/>
          </a:prstGeom>
        </p:spPr>
      </p:pic>
      <p:pic>
        <p:nvPicPr>
          <p:cNvPr id="17" name="Slika 16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 rotWithShape="1">
          <a:blip r:embed="rId8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19" name="Slika 1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498" y="742601"/>
            <a:ext cx="1603970" cy="1499698"/>
          </a:xfrm>
          <a:prstGeom prst="rect">
            <a:avLst/>
          </a:prstGeom>
        </p:spPr>
      </p:pic>
      <p:pic>
        <p:nvPicPr>
          <p:cNvPr id="20" name="Slika 1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758" y="4772590"/>
            <a:ext cx="1730243" cy="1387565"/>
          </a:xfrm>
          <a:prstGeom prst="rect">
            <a:avLst/>
          </a:prstGeom>
        </p:spPr>
      </p:pic>
      <p:pic>
        <p:nvPicPr>
          <p:cNvPr id="21" name="Slika 2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0236" y="702957"/>
            <a:ext cx="1899895" cy="1207790"/>
          </a:xfrm>
          <a:prstGeom prst="rect">
            <a:avLst/>
          </a:prstGeom>
        </p:spPr>
      </p:pic>
      <p:pic>
        <p:nvPicPr>
          <p:cNvPr id="22" name="Slika 2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9436371" y="4956550"/>
            <a:ext cx="1918756" cy="1150575"/>
          </a:xfrm>
          <a:prstGeom prst="rect">
            <a:avLst/>
          </a:prstGeom>
        </p:spPr>
      </p:pic>
      <p:pic>
        <p:nvPicPr>
          <p:cNvPr id="23" name="Slika 2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961" y="2510279"/>
            <a:ext cx="1813541" cy="1361703"/>
          </a:xfrm>
          <a:prstGeom prst="rect">
            <a:avLst/>
          </a:prstGeom>
        </p:spPr>
      </p:pic>
      <p:pic>
        <p:nvPicPr>
          <p:cNvPr id="24" name="Slika 2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7601641" y="2486031"/>
            <a:ext cx="1851557" cy="1376312"/>
          </a:xfrm>
          <a:prstGeom prst="rect">
            <a:avLst/>
          </a:prstGeom>
        </p:spPr>
      </p:pic>
      <p:pic>
        <p:nvPicPr>
          <p:cNvPr id="25" name="Slika 2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24074" y="609171"/>
            <a:ext cx="1955134" cy="1301576"/>
          </a:xfrm>
          <a:prstGeom prst="rect">
            <a:avLst/>
          </a:prstGeom>
        </p:spPr>
      </p:pic>
      <p:pic>
        <p:nvPicPr>
          <p:cNvPr id="26" name="Slika 2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5447680" y="2528226"/>
            <a:ext cx="1711278" cy="1696623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5123806" y="4901796"/>
            <a:ext cx="1965990" cy="1376312"/>
          </a:xfrm>
          <a:prstGeom prst="rect">
            <a:avLst/>
          </a:prstGeom>
        </p:spPr>
      </p:pic>
      <p:sp>
        <p:nvSpPr>
          <p:cNvPr id="29" name="Interaktivni gumb: Naprej ali naslednji 2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339783" y="11839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16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000" end="15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766" y="2292048"/>
            <a:ext cx="2161181" cy="2161181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4820923" y="2874588"/>
            <a:ext cx="1855330" cy="1215585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9558755" y="521383"/>
            <a:ext cx="1730243" cy="14121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365" y="757989"/>
            <a:ext cx="1603970" cy="1499698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4796" y="2733141"/>
            <a:ext cx="1899895" cy="1207790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2951496" y="822113"/>
            <a:ext cx="1918756" cy="1150575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12" name="applause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8460" y="4641929"/>
            <a:ext cx="1813541" cy="1361703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2951496" y="2684483"/>
            <a:ext cx="1851557" cy="1376312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7428" y="4671993"/>
            <a:ext cx="1955134" cy="1301576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9784796" y="4502149"/>
            <a:ext cx="1564640" cy="150148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5209356" y="681086"/>
            <a:ext cx="1711278" cy="1696623"/>
          </a:xfrm>
          <a:prstGeom prst="rect">
            <a:avLst/>
          </a:prstGeom>
        </p:spPr>
      </p:pic>
      <p:pic>
        <p:nvPicPr>
          <p:cNvPr id="39" name="Slika 3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2634364" y="4897761"/>
            <a:ext cx="1965990" cy="1376312"/>
          </a:xfrm>
          <a:prstGeom prst="rect">
            <a:avLst/>
          </a:prstGeom>
        </p:spPr>
      </p:pic>
      <p:sp>
        <p:nvSpPr>
          <p:cNvPr id="40" name="Interaktivni gumb: Naprej ali naslednji 39">
            <a:hlinkClick r:id="" action="ppaction://hlinkshowjump?jump=nextslide" highlightClick="1"/>
          </p:cNvPr>
          <p:cNvSpPr/>
          <p:nvPr/>
        </p:nvSpPr>
        <p:spPr>
          <a:xfrm>
            <a:off x="348766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48766" y="13454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56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000" end="3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077" y="2114899"/>
            <a:ext cx="2268871" cy="2268871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5123806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3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5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16" name="applause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2976881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78077" y="5523331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78077" y="7658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979504" y="2333895"/>
            <a:ext cx="2037805" cy="133514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8157525" y="113398"/>
            <a:ext cx="1837509" cy="149974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2694" y="108146"/>
            <a:ext cx="1554615" cy="174360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02" y="165747"/>
            <a:ext cx="1877731" cy="150584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469" y="5086995"/>
            <a:ext cx="2560542" cy="162777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2987558" y="96253"/>
            <a:ext cx="2647406" cy="158750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87" y="2451465"/>
            <a:ext cx="1786283" cy="134123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1899065" y="5223757"/>
            <a:ext cx="2123693" cy="135424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9076" y="5184539"/>
            <a:ext cx="2152075" cy="1432684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293067" y="4440762"/>
            <a:ext cx="1550125" cy="148755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578353" y="399370"/>
            <a:ext cx="1611087" cy="159729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 rotWithShape="1">
          <a:blip r:embed="rId15"/>
          <a:srcRect l="6771" r="16175"/>
          <a:stretch/>
        </p:blipFill>
        <p:spPr>
          <a:xfrm>
            <a:off x="9759757" y="4151178"/>
            <a:ext cx="2281646" cy="1597290"/>
          </a:xfrm>
          <a:prstGeom prst="rect">
            <a:avLst/>
          </a:prstGeom>
        </p:spPr>
      </p:pic>
      <p:sp>
        <p:nvSpPr>
          <p:cNvPr id="27" name="Pravokotnik 26"/>
          <p:cNvSpPr/>
          <p:nvPr/>
        </p:nvSpPr>
        <p:spPr>
          <a:xfrm>
            <a:off x="1899065" y="4398581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5400" b="1" dirty="0" smtClean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PRISLUHNI ZVOKU </a:t>
            </a:r>
          </a:p>
          <a:p>
            <a:pPr algn="ctr"/>
            <a:r>
              <a:rPr lang="sl-SI" sz="5400" b="1" dirty="0" smtClean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POSAMEZNEGA </a:t>
            </a:r>
          </a:p>
          <a:p>
            <a:pPr algn="ctr"/>
            <a:r>
              <a:rPr lang="sl-SI" sz="5400" b="1" dirty="0" smtClean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GLASBILA</a:t>
            </a:r>
            <a:endParaRPr lang="sl-SI" sz="5400" b="1" dirty="0">
              <a:ln w="571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5"/>
    </mc:Choice>
    <mc:Fallback xmlns="">
      <p:transition spd="slow" advTm="6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/>
    </p:bldLst>
  </p:timing>
  <p:extLst>
    <p:ext uri="{E180D4A7-C9FB-4DFB-919C-405C955672EB}">
      <p14:showEvtLst xmlns:p14="http://schemas.microsoft.com/office/powerpoint/2010/main">
        <p14:playEvt time="1" objId="4"/>
        <p14:stopEvt time="5649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4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533" y="2338294"/>
            <a:ext cx="1978752" cy="1978752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9711" r="12374"/>
          <a:stretch/>
        </p:blipFill>
        <p:spPr>
          <a:xfrm>
            <a:off x="9815275" y="877699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8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5151" y="2708370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076" y="664804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0643" y="4982021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12" name="applause.wav"/>
            </a:hlinkClick>
          </p:cNvPr>
          <p:cNvPicPr>
            <a:picLocks noChangeAspect="1"/>
          </p:cNvPicPr>
          <p:nvPr/>
        </p:nvPicPr>
        <p:blipFill rotWithShape="1">
          <a:blip r:embed="rId13"/>
          <a:srcRect l="5304" t="4965" r="2888"/>
          <a:stretch/>
        </p:blipFill>
        <p:spPr>
          <a:xfrm>
            <a:off x="7244140" y="302178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15"/>
          <a:srcRect l="15244" t="9333"/>
          <a:stretch/>
        </p:blipFill>
        <p:spPr>
          <a:xfrm>
            <a:off x="9705151" y="4532940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3024" y="651732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13917" r="19869"/>
          <a:stretch/>
        </p:blipFill>
        <p:spPr>
          <a:xfrm>
            <a:off x="5064702" y="4835175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7579" r="12340"/>
          <a:stretch/>
        </p:blipFill>
        <p:spPr>
          <a:xfrm>
            <a:off x="5110510" y="2819130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19"/>
          <a:srcRect l="6771" r="16175"/>
          <a:stretch/>
        </p:blipFill>
        <p:spPr>
          <a:xfrm>
            <a:off x="7296011" y="4772590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14609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77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000" end="64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2396780"/>
            <a:ext cx="1893778" cy="1893778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2901946" y="2738766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153622" y="4575565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377" y="462550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6185" y="736397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5224891" y="811897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6590" y="2592648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307401" y="2658403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0306" y="736397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7514524" y="467150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17809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8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0" end="78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2301645"/>
            <a:ext cx="1733070" cy="1733070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5123806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8764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2976881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339783" y="2807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485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000" end="30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339783" y="2093284"/>
            <a:ext cx="2090364" cy="2090364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applause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8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5123806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2976881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54447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21942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7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00" end="123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1933039"/>
            <a:ext cx="2018215" cy="2018215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2097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5192652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3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15" name="applause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3045727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21942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552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00" end="157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1764399"/>
            <a:ext cx="2109461" cy="2109461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9092" y="2671412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9278" y="4719560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3996" y="2866023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4985470" y="4948043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3903" y="4524261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13" name="applause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397721" y="518168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0673" y="681086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3045727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2764080" y="2781762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21942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10</a:t>
            </a:r>
            <a:endParaRPr lang="sl-SI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000" end="90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1966891"/>
            <a:ext cx="2101580" cy="2101580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10" name="applause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5192652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2976880" y="270268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9100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11</a:t>
            </a:r>
            <a:endParaRPr lang="sl-SI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000" end="49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059" y="2081482"/>
            <a:ext cx="2103818" cy="2103818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5289576" y="2622517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9304" y="460663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9634801" y="4770364"/>
            <a:ext cx="2455776" cy="1472597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3"/>
          <a:srcRect l="15244" t="9333"/>
          <a:stretch/>
        </p:blipFill>
        <p:spPr>
          <a:xfrm>
            <a:off x="5168262" y="4717215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6790" y="4888236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5"/>
          <a:srcRect l="13917" r="19869"/>
          <a:stretch/>
        </p:blipFill>
        <p:spPr>
          <a:xfrm>
            <a:off x="7614559" y="579999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7579" r="12340"/>
          <a:stretch/>
        </p:blipFill>
        <p:spPr>
          <a:xfrm>
            <a:off x="3045727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17" name="applause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5053829" y="579999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  <a:endParaRPr lang="sl-SI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35075" y="1044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12</a:t>
            </a:r>
            <a:endParaRPr lang="sl-SI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4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000" end="3146"/>
                </p14:media>
              </p:ext>
            </p:extLst>
          </p:nvPr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92" y="286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3"/>
    </mc:Choice>
    <mc:Fallback xmlns="">
      <p:transition spd="slow" advTm="1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6"/>
        <p14:stopEvt time="11033" objId="2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21812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0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4146"/>
                </p14:media>
              </p:ext>
            </p:extLst>
          </p:nvPr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975" y="3320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5"/>
    </mc:Choice>
    <mc:Fallback xmlns="">
      <p:transition spd="slow" advTm="13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0"/>
        <p14:stopEvt time="13095" objId="2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6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0" end="106146"/>
                </p14:media>
              </p:ext>
            </p:ext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867" y="3476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7"/>
    </mc:Choice>
    <mc:Fallback xmlns="">
      <p:transition spd="slow" advTm="12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2"/>
        <p14:stopEvt time="12367" objId="1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77041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37931" y="454005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9073" y="495500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7"/>
          <a:srcRect l="7579" r="12340"/>
          <a:stretch/>
        </p:blipFill>
        <p:spPr>
          <a:xfrm>
            <a:off x="944983" y="402193"/>
            <a:ext cx="1611087" cy="1597290"/>
          </a:xfrm>
          <a:prstGeom prst="rect">
            <a:avLst/>
          </a:prstGeom>
        </p:spPr>
      </p:pic>
      <p:pic>
        <p:nvPicPr>
          <p:cNvPr id="19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000" end="64146"/>
                </p14:media>
              </p:ext>
            </p:extLst>
          </p:nvPr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8323" y="322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9"/>
    </mc:Choice>
    <mc:Fallback xmlns="">
      <p:transition spd="slow" advTm="10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9"/>
        <p14:stopEvt time="10659" objId="1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89913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8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000" end="15146"/>
                </p14:media>
              </p:ext>
            </p:extLst>
          </p:nvPr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402" y="2419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8"/>
    </mc:Choice>
    <mc:Fallback xmlns="">
      <p:transition spd="slow" advTm="1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5"/>
        <p14:stopEvt time="10998" objId="2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9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000" end="142146"/>
                </p14:media>
              </p:ext>
            </p:extLst>
          </p:nvPr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2819" y="24624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8"/>
    </mc:Choice>
    <mc:Fallback xmlns="">
      <p:transition spd="slow" advTm="14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22"/>
        <p14:stopEvt time="14158" objId="2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0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0" end="78146"/>
                </p14:media>
              </p:ext>
            </p:extLst>
          </p:nvPr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5868" y="2432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0"/>
    </mc:Choice>
    <mc:Fallback xmlns="">
      <p:transition spd="slow" advTm="9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6"/>
        <p14:stopEvt time="8182" objId="16"/>
      </p14:showEvt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B9CAACB-071F-401A-9786-42E3DB2D2019}">
  <we:reference id="wa104380121" version="2.0.0.0" store="sl-SI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</Words>
  <Application>Microsoft Office PowerPoint</Application>
  <PresentationFormat>Širokozaslonsko</PresentationFormat>
  <Paragraphs>31</Paragraphs>
  <Slides>27</Slides>
  <Notes>0</Notes>
  <HiddenSlides>0</HiddenSlides>
  <MMClips>27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Dominika Peršak</dc:creator>
  <cp:lastModifiedBy>SIO</cp:lastModifiedBy>
  <cp:revision>103</cp:revision>
  <dcterms:created xsi:type="dcterms:W3CDTF">2020-04-21T12:34:20Z</dcterms:created>
  <dcterms:modified xsi:type="dcterms:W3CDTF">2021-01-22T09:41:11Z</dcterms:modified>
  <cp:contentStatus/>
</cp:coreProperties>
</file>