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0" autoAdjust="0"/>
    <p:restoredTop sz="94660"/>
  </p:normalViewPr>
  <p:slideViewPr>
    <p:cSldViewPr snapToGrid="0">
      <p:cViewPr varScale="1">
        <p:scale>
          <a:sx n="62" d="100"/>
          <a:sy n="62" d="100"/>
        </p:scale>
        <p:origin x="6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257EA-8FBF-488B-BE9D-F734C16DBB69}" type="datetimeFigureOut">
              <a:rPr lang="sl-SI" smtClean="0"/>
              <a:t>3. 01. 2021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E71E-9519-4AEC-B210-4F41B9AE75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38175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257EA-8FBF-488B-BE9D-F734C16DBB69}" type="datetimeFigureOut">
              <a:rPr lang="sl-SI" smtClean="0"/>
              <a:t>3. 01. 2021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E71E-9519-4AEC-B210-4F41B9AE75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48415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257EA-8FBF-488B-BE9D-F734C16DBB69}" type="datetimeFigureOut">
              <a:rPr lang="sl-SI" smtClean="0"/>
              <a:t>3. 01. 2021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E71E-9519-4AEC-B210-4F41B9AE75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66461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257EA-8FBF-488B-BE9D-F734C16DBB69}" type="datetimeFigureOut">
              <a:rPr lang="sl-SI" smtClean="0"/>
              <a:t>3. 01. 2021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E71E-9519-4AEC-B210-4F41B9AE75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98342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257EA-8FBF-488B-BE9D-F734C16DBB69}" type="datetimeFigureOut">
              <a:rPr lang="sl-SI" smtClean="0"/>
              <a:t>3. 01. 2021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E71E-9519-4AEC-B210-4F41B9AE75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1933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257EA-8FBF-488B-BE9D-F734C16DBB69}" type="datetimeFigureOut">
              <a:rPr lang="sl-SI" smtClean="0"/>
              <a:t>3. 01. 2021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E71E-9519-4AEC-B210-4F41B9AE75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38946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257EA-8FBF-488B-BE9D-F734C16DBB69}" type="datetimeFigureOut">
              <a:rPr lang="sl-SI" smtClean="0"/>
              <a:t>3. 01. 2021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E71E-9519-4AEC-B210-4F41B9AE75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60888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257EA-8FBF-488B-BE9D-F734C16DBB69}" type="datetimeFigureOut">
              <a:rPr lang="sl-SI" smtClean="0"/>
              <a:t>3. 01. 2021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E71E-9519-4AEC-B210-4F41B9AE75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99334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257EA-8FBF-488B-BE9D-F734C16DBB69}" type="datetimeFigureOut">
              <a:rPr lang="sl-SI" smtClean="0"/>
              <a:t>3. 01. 2021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E71E-9519-4AEC-B210-4F41B9AE75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8615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257EA-8FBF-488B-BE9D-F734C16DBB69}" type="datetimeFigureOut">
              <a:rPr lang="sl-SI" smtClean="0"/>
              <a:t>3. 01. 2021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E71E-9519-4AEC-B210-4F41B9AE75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23945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257EA-8FBF-488B-BE9D-F734C16DBB69}" type="datetimeFigureOut">
              <a:rPr lang="sl-SI" smtClean="0"/>
              <a:t>3. 01. 2021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6E71E-9519-4AEC-B210-4F41B9AE75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77920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257EA-8FBF-488B-BE9D-F734C16DBB69}" type="datetimeFigureOut">
              <a:rPr lang="sl-SI" smtClean="0"/>
              <a:t>3. 01. 2021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6E71E-9519-4AEC-B210-4F41B9AE75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9946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tm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5.tm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tm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3271839"/>
            <a:ext cx="9144000" cy="1547044"/>
          </a:xfrm>
          <a:solidFill>
            <a:srgbClr val="FFC000"/>
          </a:solidFill>
        </p:spPr>
        <p:txBody>
          <a:bodyPr/>
          <a:lstStyle/>
          <a:p>
            <a:r>
              <a:rPr lang="sl-SI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GEOMETRIJSKA TELESA</a:t>
            </a:r>
            <a:endParaRPr lang="sl-SI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 descr="Obrezovanje zaslona 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100000" l="5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6" y="4308529"/>
            <a:ext cx="12081274" cy="2549471"/>
          </a:xfrm>
          <a:prstGeom prst="rect">
            <a:avLst/>
          </a:prstGeom>
        </p:spPr>
      </p:pic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35837" y="2065717"/>
            <a:ext cx="609600" cy="609600"/>
          </a:xfrm>
          <a:prstGeom prst="rect">
            <a:avLst/>
          </a:prstGeom>
        </p:spPr>
      </p:pic>
      <p:pic>
        <p:nvPicPr>
          <p:cNvPr id="7" name="Slika 6" descr="Obrezovanje zaslona 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457" y="603964"/>
            <a:ext cx="3083559" cy="2479729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649899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Naslov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" name="Telesa (1. razred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32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351" y="271273"/>
            <a:ext cx="11626933" cy="63380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Slika 4" descr="Obrezovanje zaslona 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100000" l="5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9747"/>
            <a:ext cx="4443663" cy="100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254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1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4983" y="1536747"/>
            <a:ext cx="609600" cy="6096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739783" y="424627"/>
            <a:ext cx="9144000" cy="481264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sl-SI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GEOMETRIJSKA TELESA</a:t>
            </a:r>
            <a:endParaRPr lang="sl-SI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 descr="Obrezovanje zaslona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26" y="1300255"/>
            <a:ext cx="10293947" cy="4833173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Slika 4" descr="Obrezovanje zaslona 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100000" l="5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6" y="5983705"/>
            <a:ext cx="4733990" cy="87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447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234128"/>
            <a:ext cx="9144000" cy="669271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sl-SI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GEOMETRIJSKA TELESA</a:t>
            </a:r>
            <a:endParaRPr lang="sl-SI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Slika 4" descr="Obrezovanje zaslona 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100000" l="5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704" y="5909510"/>
            <a:ext cx="4733990" cy="874295"/>
          </a:xfrm>
          <a:prstGeom prst="rect">
            <a:avLst/>
          </a:prstGeom>
        </p:spPr>
      </p:pic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0" y="1403733"/>
            <a:ext cx="609600" cy="609600"/>
          </a:xfrm>
          <a:prstGeom prst="rect">
            <a:avLst/>
          </a:prstGeom>
        </p:spPr>
      </p:pic>
      <p:pic>
        <p:nvPicPr>
          <p:cNvPr id="6" name="Slika 5" descr="Obrezovanje zaslona 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34228"/>
            <a:ext cx="7619999" cy="4875282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531488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508192"/>
            <a:ext cx="9144000" cy="669271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sl-SI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GEOMETRIJSKA TELESA</a:t>
            </a:r>
            <a:endParaRPr lang="sl-SI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9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8878" y="1891283"/>
            <a:ext cx="609600" cy="6096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878" y="1837953"/>
            <a:ext cx="9474243" cy="3419847"/>
          </a:xfrm>
          <a:prstGeom prst="rect">
            <a:avLst/>
          </a:prstGeom>
          <a:ln w="228600" cap="sq" cmpd="thickThin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Slika 4" descr="Obrezovanje zaslona 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100000" l="5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574" y="5172824"/>
            <a:ext cx="8072850" cy="14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524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8</Words>
  <Application>Microsoft Office PowerPoint</Application>
  <PresentationFormat>Širokozaslonsko</PresentationFormat>
  <Paragraphs>4</Paragraphs>
  <Slides>5</Slides>
  <Notes>0</Notes>
  <HiddenSlides>0</HiddenSlides>
  <MMClips>5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Officeova tema</vt:lpstr>
      <vt:lpstr>GEOMETRIJSKA TELESA</vt:lpstr>
      <vt:lpstr>PowerPointova predstavitev</vt:lpstr>
      <vt:lpstr>GEOMETRIJSKA TELESA</vt:lpstr>
      <vt:lpstr>GEOMETRIJSKA TELESA</vt:lpstr>
      <vt:lpstr>GEOMETRIJSKA TELESA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GEOMETRIJSKA TELESA</dc:title>
  <dc:creator>SIO</dc:creator>
  <cp:lastModifiedBy>SIO</cp:lastModifiedBy>
  <cp:revision>8</cp:revision>
  <dcterms:created xsi:type="dcterms:W3CDTF">2021-01-02T20:39:27Z</dcterms:created>
  <dcterms:modified xsi:type="dcterms:W3CDTF">2021-01-03T09:46:05Z</dcterms:modified>
</cp:coreProperties>
</file>