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8"/>
  </p:notesMasterIdLst>
  <p:handoutMasterIdLst>
    <p:handoutMasterId r:id="rId9"/>
  </p:handoutMasterIdLst>
  <p:sldIdLst>
    <p:sldId id="257" r:id="rId2"/>
    <p:sldId id="259" r:id="rId3"/>
    <p:sldId id="258" r:id="rId4"/>
    <p:sldId id="260" r:id="rId5"/>
    <p:sldId id="262" r:id="rId6"/>
    <p:sldId id="261" r:id="rId7"/>
  </p:sldIdLst>
  <p:sldSz cx="12192000" cy="6858000"/>
  <p:notesSz cx="6858000" cy="9144000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3B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Označba mesta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C5605EC-8585-4D9D-8330-C6DBCA277CAA}" type="datetime1">
              <a:rPr lang="sl-SI" smtClean="0"/>
              <a:t>30. 11. 2020</a:t>
            </a:fld>
            <a:endParaRPr lang="en-US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1A8EE09-76CC-4000-B080-9F213DA7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812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Označba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775AC3D-DA5D-42AC-A274-DE2E450B9A4F}" type="datetime1">
              <a:rPr lang="sl-SI" smtClean="0"/>
              <a:t>30. 11. 2020</a:t>
            </a:fld>
            <a:endParaRPr lang="en-US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"/>
              <a:t>Uredite sloge besedila matrice</a:t>
            </a:r>
            <a:endParaRPr lang="en-US"/>
          </a:p>
          <a:p>
            <a:pPr lvl="1" rtl="0"/>
            <a:r>
              <a:rPr lang="sl"/>
              <a:t>Druga raven</a:t>
            </a:r>
          </a:p>
          <a:p>
            <a:pPr lvl="2" rtl="0"/>
            <a:r>
              <a:rPr lang="sl"/>
              <a:t>Tretja raven</a:t>
            </a:r>
          </a:p>
          <a:p>
            <a:pPr lvl="3" rtl="0"/>
            <a:r>
              <a:rPr lang="sl"/>
              <a:t>Četrta raven</a:t>
            </a:r>
          </a:p>
          <a:p>
            <a:pPr lvl="4" rtl="0"/>
            <a:r>
              <a:rPr lang="sl"/>
              <a:t>Peta raven</a:t>
            </a:r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8E40627-AA7D-471F-B5F2-0BF9E4C68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45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Pravokotnik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Pravokotnik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Pravokotnik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Raven povezovalnik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aven povezovalnik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aven povezovalnik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64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20" name="Označba mesta za datum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092DC767-0279-4A54-9038-8BC4A035FBF4}" type="datetime1">
              <a:rPr lang="sl-SI" smtClean="0"/>
              <a:t>30. 11. 2020</a:t>
            </a:fld>
            <a:endParaRPr lang="en-US" dirty="0"/>
          </a:p>
        </p:txBody>
      </p:sp>
      <p:sp>
        <p:nvSpPr>
          <p:cNvPr id="21" name="Označba mesta za nogo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Označba mesta za številko diapozitiva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en-US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B0FCE13-55AB-44CB-98FF-B24C5461A566}" type="datetime1">
              <a:rPr lang="sl-SI" smtClean="0"/>
              <a:t>30. 11. 2020</a:t>
            </a:fld>
            <a:endParaRPr lang="en-US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en-US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659BBA-6B8E-4FED-B297-D362FAA89558}" type="datetime1">
              <a:rPr lang="sl-SI" smtClean="0"/>
              <a:t>30. 11. 2020</a:t>
            </a:fld>
            <a:endParaRPr lang="en-US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en-US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571C501-366B-4893-9C14-0008781E52EF}" type="datetime1">
              <a:rPr lang="sl-SI" smtClean="0"/>
              <a:t>30. 11. 2020</a:t>
            </a:fld>
            <a:endParaRPr lang="en-US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vokotnik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Pravokotnik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Pravokotnik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Pravokotnik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64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Raven povezovalnik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aven povezovalnik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aven povezovalnik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9FB84655-0EF2-452F-82C4-5F9891FEBFE9}" type="datetime1">
              <a:rPr lang="sl-SI" smtClean="0"/>
              <a:t>30. 11. 2020</a:t>
            </a:fld>
            <a:endParaRPr lang="en-US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en-US" dirty="0"/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en-US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490238-6B52-4EBE-9C47-2521F8196714}" type="datetime1">
              <a:rPr lang="sl-SI" smtClean="0"/>
              <a:t>30. 11. 2020</a:t>
            </a:fld>
            <a:endParaRPr lang="en-US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"/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"/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9548B6-D450-410C-A456-C431474486B4}" type="datetime1">
              <a:rPr lang="sl-SI" smtClean="0"/>
              <a:t>30. 11. 2020</a:t>
            </a:fld>
            <a:endParaRPr lang="en-US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6B6557-1EA2-4E7F-99F3-5B79A282A22D}" type="datetime1">
              <a:rPr lang="sl-SI" smtClean="0"/>
              <a:t>30. 11. 2020</a:t>
            </a:fld>
            <a:endParaRPr lang="en-US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2CF643-C963-49F9-8AC2-5DAB18A7000D}" type="datetime1">
              <a:rPr lang="sl-SI" smtClean="0"/>
              <a:t>30. 11. 2020</a:t>
            </a:fld>
            <a:endParaRPr lang="en-US"/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otnik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en-US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8" name="Označba mesta za datum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CE2EDE8E-55F0-452B-8C41-013501233A2E}" type="datetime1">
              <a:rPr lang="sl-SI" smtClean="0"/>
              <a:t>30. 11. 2020</a:t>
            </a:fld>
            <a:endParaRPr lang="en-US"/>
          </a:p>
        </p:txBody>
      </p:sp>
      <p:sp>
        <p:nvSpPr>
          <p:cNvPr id="9" name="Označba mesta za nogo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Označba mesta za številko diapozitiva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kotnik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Označba mesta za sliko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FAA9D698-1391-44AA-905E-ED5DB4AC2C65}" type="datetime1">
              <a:rPr lang="sl-SI" smtClean="0"/>
              <a:t>30. 11. 2020</a:t>
            </a:fld>
            <a:endParaRPr lang="en-US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Pravokotnik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Pravokotnik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Pravokotnik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sl"/>
              <a:t>Kliknite, da uredite slog naslova matrice.</a:t>
            </a:r>
            <a:endParaRPr lang="en-US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"/>
              <a:t>Uredite sloge besedila matrice</a:t>
            </a:r>
          </a:p>
          <a:p>
            <a:pPr lvl="1" rtl="0"/>
            <a:r>
              <a:rPr lang="sl"/>
              <a:t>Druga raven</a:t>
            </a:r>
          </a:p>
          <a:p>
            <a:pPr lvl="2" rtl="0"/>
            <a:r>
              <a:rPr lang="sl"/>
              <a:t>Tretja raven</a:t>
            </a:r>
          </a:p>
          <a:p>
            <a:pPr lvl="3" rtl="0"/>
            <a:r>
              <a:rPr lang="sl"/>
              <a:t>Četrta raven</a:t>
            </a:r>
          </a:p>
          <a:p>
            <a:pPr lvl="4" rtl="0"/>
            <a:r>
              <a:rPr lang="sl"/>
              <a:t>Peta raven</a:t>
            </a:r>
            <a:endParaRPr lang="en-US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992BEA8-4856-415B-A900-8FC7D9A5D772}" type="datetime1">
              <a:rPr lang="sl-SI" smtClean="0"/>
              <a:t>30. 11. 2020</a:t>
            </a:fld>
            <a:endParaRPr lang="en-US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video" Target="https://www.youtube.com/embed/HoUxxQIUV7o?feature=oembed" TargetMode="Externa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7.m4a"/><Relationship Id="rId7" Type="http://schemas.openxmlformats.org/officeDocument/2006/relationships/image" Target="../media/image2.jpe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m4a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ravokotnik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Pravokotnik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7" name="Podnaslov 6">
            <a:extLst>
              <a:ext uri="{FF2B5EF4-FFF2-40B4-BE49-F238E27FC236}">
                <a16:creationId xmlns:a16="http://schemas.microsoft.com/office/drawing/2014/main" id="{92D9C086-F1C7-47C3-B62C-D007197BE4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6579" y="5725128"/>
            <a:ext cx="8936846" cy="457201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5" name="Slika 4" descr="Slika vsebuje tkanino, mizo, rdečo barvo in prt&#10;&#10;Opis je bil samodejno ustvarjen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634425" cy="6857990"/>
          </a:xfrm>
          <a:prstGeom prst="rect">
            <a:avLst/>
          </a:prstGeom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6C7F22A8-F42D-4A17-8FC2-C62E41B311BC}"/>
              </a:ext>
            </a:extLst>
          </p:cNvPr>
          <p:cNvSpPr/>
          <p:nvPr/>
        </p:nvSpPr>
        <p:spPr>
          <a:xfrm>
            <a:off x="6730863" y="1622685"/>
            <a:ext cx="4523808" cy="3612630"/>
          </a:xfrm>
          <a:prstGeom prst="rect">
            <a:avLst/>
          </a:prstGeom>
          <a:solidFill>
            <a:srgbClr val="F03B32"/>
          </a:solidFill>
          <a:ln w="15875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5400" dirty="0"/>
              <a:t>IZDELAVA BRENKALA</a:t>
            </a:r>
          </a:p>
        </p:txBody>
      </p:sp>
      <p:pic>
        <p:nvPicPr>
          <p:cNvPr id="11" name="Posnet zvok">
            <a:hlinkClick r:id="" action="ppaction://media"/>
            <a:extLst>
              <a:ext uri="{FF2B5EF4-FFF2-40B4-BE49-F238E27FC236}">
                <a16:creationId xmlns:a16="http://schemas.microsoft.com/office/drawing/2014/main" id="{370F7D7E-67C9-4C4C-A9F5-645EA8246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Zaznamek 1" time="0"/>
                    <p14:bmk name="Zaznamek 2" time="9708.3097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623" y="6026886"/>
            <a:ext cx="609600" cy="60960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E56C043F-5F80-4057-801E-F42677E3F5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8072" y="1158948"/>
            <a:ext cx="4413781" cy="4413781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spd="slow" advClick="0" advTm="12000">
        <p15:prstTrans prst="wind"/>
      </p:transition>
    </mc:Choice>
    <mc:Fallback>
      <p:transition spd="slow" advClick="0" advTm="12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162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seq concurrent="1" nextAc="seek">
                  <p:cTn id="12" restart="whenNotActive" fill="hold" evtFilter="cancelBubble" nodeType="interactiveSeq">
                    <p:stCondLst>
                      <p:cond evt="onMediaBookmark" delay="0">
                        <p:tgtEl>
                          <p14:bmkTgt spid="11" bmkName="Zazname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Zaznamek 2"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8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162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ravokotnik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Pravokotnik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7" name="Podnaslov 6">
            <a:extLst>
              <a:ext uri="{FF2B5EF4-FFF2-40B4-BE49-F238E27FC236}">
                <a16:creationId xmlns:a16="http://schemas.microsoft.com/office/drawing/2014/main" id="{92D9C086-F1C7-47C3-B62C-D007197BE4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6579" y="5725128"/>
            <a:ext cx="8936846" cy="457201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5" name="Slika 4" descr="Slika vsebuje tkanino, mizo, rdečo barvo in prt&#10;&#10;Opis je bil samodejno ustvarjen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08051" y="0"/>
            <a:ext cx="14100051" cy="6857990"/>
          </a:xfrm>
          <a:prstGeom prst="rect">
            <a:avLst/>
          </a:prstGeom>
        </p:spPr>
      </p:pic>
      <p:pic>
        <p:nvPicPr>
          <p:cNvPr id="12" name="Posnet zvok">
            <a:hlinkClick r:id="" action="ppaction://media"/>
            <a:extLst>
              <a:ext uri="{FF2B5EF4-FFF2-40B4-BE49-F238E27FC236}">
                <a16:creationId xmlns:a16="http://schemas.microsoft.com/office/drawing/2014/main" id="{D1CCCE75-9543-4955-9BE6-FB54D49042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Zaznamek 1" time="563.1804"/>
                    <p14:bmk name="Zaznamek 2" time="7277.2995"/>
                    <p14:bmk name="Zaznamek 3" time="13016.8358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031" y="5232520"/>
            <a:ext cx="609600" cy="609600"/>
          </a:xfrm>
          <a:prstGeom prst="rect">
            <a:avLst/>
          </a:prstGeom>
        </p:spPr>
      </p:pic>
      <p:pic>
        <p:nvPicPr>
          <p:cNvPr id="11" name="24 - Jaz imam pa goslice">
            <a:hlinkClick r:id="" action="ppaction://media"/>
            <a:extLst>
              <a:ext uri="{FF2B5EF4-FFF2-40B4-BE49-F238E27FC236}">
                <a16:creationId xmlns:a16="http://schemas.microsoft.com/office/drawing/2014/main" id="{58408D97-3949-47C6-AB22-9DB983FE3C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9856" y="6025172"/>
            <a:ext cx="609600" cy="609600"/>
          </a:xfrm>
          <a:prstGeom prst="rect">
            <a:avLst/>
          </a:prstGeom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6C7F22A8-F42D-4A17-8FC2-C62E41B311BC}"/>
              </a:ext>
            </a:extLst>
          </p:cNvPr>
          <p:cNvSpPr/>
          <p:nvPr/>
        </p:nvSpPr>
        <p:spPr>
          <a:xfrm>
            <a:off x="2490826" y="319550"/>
            <a:ext cx="6884313" cy="6181853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5400" dirty="0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53D83D2C-6302-41DF-B368-AA7DFDC946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4855" y="829014"/>
            <a:ext cx="5120641" cy="5120641"/>
          </a:xfrm>
          <a:prstGeom prst="rect">
            <a:avLst/>
          </a:prstGeom>
        </p:spPr>
      </p:pic>
      <p:pic>
        <p:nvPicPr>
          <p:cNvPr id="1026" name="Picture 2" descr="Prikaži izvorno sliko">
            <a:extLst>
              <a:ext uri="{FF2B5EF4-FFF2-40B4-BE49-F238E27FC236}">
                <a16:creationId xmlns:a16="http://schemas.microsoft.com/office/drawing/2014/main" id="{6E0A659B-F71C-468F-9379-70167A09E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705" y="850155"/>
            <a:ext cx="5248133" cy="512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623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spd="slow" advClick="0" advTm="12000">
        <p15:prstTrans prst="wind"/>
      </p:transition>
    </mc:Choice>
    <mc:Fallback>
      <p:transition spd="slow" advClick="0" advTm="12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5205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5205"/>
                                </p:stCondLst>
                                <p:childTnLst>
                                  <p:par>
                                    <p:cTn id="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41822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12" restart="whenNotActive" fill="hold" evtFilter="cancelBubble" nodeType="interactiveSeq">
                    <p:stCondLst>
                      <p:cond evt="onMediaBookmark" delay="0">
                        <p:tgtEl>
                          <p14:bmkTgt spid="12" bmkName="Zazname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Zaznamek 1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12" bmkName="Zazname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1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Zaznamek 2"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MediaBookmark" delay="0">
                        <p:tgtEl>
                          <p14:bmkTgt spid="12" bmkName="Zazname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Zaznamek 3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5205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5205"/>
                                </p:stCondLst>
                                <p:childTnLst>
                                  <p:par>
                                    <p:cTn id="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41822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vsebuje tkanino, mizo, rdečo barvo in prt&#10;&#10;Opis je bil samodejno ustvarjen">
            <a:extLst>
              <a:ext uri="{FF2B5EF4-FFF2-40B4-BE49-F238E27FC236}">
                <a16:creationId xmlns:a16="http://schemas.microsoft.com/office/drawing/2014/main" id="{5C002EE5-E4FF-463C-8DAA-9AC0B6D407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29" name="Pravokotnik 22">
            <a:extLst>
              <a:ext uri="{FF2B5EF4-FFF2-40B4-BE49-F238E27FC236}">
                <a16:creationId xmlns:a16="http://schemas.microsoft.com/office/drawing/2014/main" id="{F5380E9A-163E-4576-BCDD-0A450B7E9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9943" y="237744"/>
            <a:ext cx="7652977" cy="63825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Pravokotnik 24">
            <a:extLst>
              <a:ext uri="{FF2B5EF4-FFF2-40B4-BE49-F238E27FC236}">
                <a16:creationId xmlns:a16="http://schemas.microsoft.com/office/drawing/2014/main" id="{88DDEF77-9746-4D83-91F9-442A2487E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710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2C9295F-E638-4F61-AFE2-CF3E4055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029" y="2365376"/>
            <a:ext cx="6718433" cy="1746504"/>
          </a:xfrm>
        </p:spPr>
        <p:txBody>
          <a:bodyPr rtlCol="0">
            <a:normAutofit/>
          </a:bodyPr>
          <a:lstStyle/>
          <a:p>
            <a:pPr rtl="0"/>
            <a:r>
              <a:rPr lang="s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Title Lorem Ipsum Dolor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E0EA51E-D00A-4935-8946-D68D590A6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8" y="3191949"/>
            <a:ext cx="3291147" cy="329114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606CB05-8BD4-4B33-8790-41AB9C9889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3029" y="612554"/>
            <a:ext cx="6201715" cy="5632892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45F779AF-947F-4496-B158-D809D0999A20}"/>
              </a:ext>
            </a:extLst>
          </p:cNvPr>
          <p:cNvSpPr txBox="1"/>
          <p:nvPr/>
        </p:nvSpPr>
        <p:spPr>
          <a:xfrm>
            <a:off x="259080" y="374904"/>
            <a:ext cx="3641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8" name="Posnet zvok">
            <a:hlinkClick r:id="" action="ppaction://media"/>
            <a:extLst>
              <a:ext uri="{FF2B5EF4-FFF2-40B4-BE49-F238E27FC236}">
                <a16:creationId xmlns:a16="http://schemas.microsoft.com/office/drawing/2014/main" id="{2389D94A-99C0-4DEE-B159-4501ACADF5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4741" y="439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1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spd="slow" advClick="0" advTm="12000">
        <p15:prstTrans prst="wind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vsebuje tkanino, mizo, rdečo barvo in prt&#10;&#10;Opis je bil samodejno ustvarjen">
            <a:extLst>
              <a:ext uri="{FF2B5EF4-FFF2-40B4-BE49-F238E27FC236}">
                <a16:creationId xmlns:a16="http://schemas.microsoft.com/office/drawing/2014/main" id="{5C002EE5-E4FF-463C-8DAA-9AC0B6D407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391" y="10"/>
            <a:ext cx="12239391" cy="6857990"/>
          </a:xfrm>
          <a:prstGeom prst="rect">
            <a:avLst/>
          </a:prstGeom>
        </p:spPr>
      </p:pic>
      <p:sp>
        <p:nvSpPr>
          <p:cNvPr id="29" name="Pravokotnik 22">
            <a:extLst>
              <a:ext uri="{FF2B5EF4-FFF2-40B4-BE49-F238E27FC236}">
                <a16:creationId xmlns:a16="http://schemas.microsoft.com/office/drawing/2014/main" id="{F5380E9A-163E-4576-BCDD-0A450B7E9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9943" y="237744"/>
            <a:ext cx="7652977" cy="63825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Pravokotnik 24">
            <a:extLst>
              <a:ext uri="{FF2B5EF4-FFF2-40B4-BE49-F238E27FC236}">
                <a16:creationId xmlns:a16="http://schemas.microsoft.com/office/drawing/2014/main" id="{88DDEF77-9746-4D83-91F9-442A2487E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710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2C9295F-E638-4F61-AFE2-CF3E4055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029" y="2365376"/>
            <a:ext cx="6718433" cy="1746504"/>
          </a:xfrm>
        </p:spPr>
        <p:txBody>
          <a:bodyPr rtlCol="0">
            <a:normAutofit/>
          </a:bodyPr>
          <a:lstStyle/>
          <a:p>
            <a:pPr rtl="0"/>
            <a:r>
              <a:rPr lang="s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Title Lorem Ipsum Dolor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E68B2F11-A1FA-4D1C-8F9F-00266E1F6E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161" y="4282821"/>
            <a:ext cx="2200275" cy="2200275"/>
          </a:xfrm>
          <a:prstGeom prst="rect">
            <a:avLst/>
          </a:prstGeom>
          <a:ln w="190500" cap="sq">
            <a:solidFill>
              <a:schemeClr val="bg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osnet zvok">
            <a:hlinkClick r:id="" action="ppaction://media"/>
            <a:extLst>
              <a:ext uri="{FF2B5EF4-FFF2-40B4-BE49-F238E27FC236}">
                <a16:creationId xmlns:a16="http://schemas.microsoft.com/office/drawing/2014/main" id="{2B1CBCBE-A3D8-4BF5-8C6F-6C8F958AC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9080" y="374904"/>
            <a:ext cx="609600" cy="609600"/>
          </a:xfrm>
          <a:prstGeom prst="rect">
            <a:avLst/>
          </a:prstGeom>
        </p:spPr>
      </p:pic>
      <p:pic>
        <p:nvPicPr>
          <p:cNvPr id="12" name="Predstavnost v spletu 11" title="Léo Delibes - Sylvia - Pizzicato">
            <a:hlinkClick r:id="" action="ppaction://media"/>
            <a:extLst>
              <a:ext uri="{FF2B5EF4-FFF2-40B4-BE49-F238E27FC236}">
                <a16:creationId xmlns:a16="http://schemas.microsoft.com/office/drawing/2014/main" id="{663C002C-CD06-4812-8B87-F20189935640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4407108" y="423786"/>
            <a:ext cx="7367641" cy="605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97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spd="slow" advClick="0" advTm="12000">
        <p15:prstTrans prst="wind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22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ravokotnik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Pravokotnik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BE3643A-6E09-4349-ABA5-AB84A9827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06646" y="4476844"/>
            <a:ext cx="2703857" cy="2547718"/>
          </a:xfrm>
          <a:prstGeom prst="rect">
            <a:avLst/>
          </a:prstGeom>
        </p:spPr>
      </p:pic>
      <p:sp>
        <p:nvSpPr>
          <p:cNvPr id="7" name="Podnaslov 6">
            <a:extLst>
              <a:ext uri="{FF2B5EF4-FFF2-40B4-BE49-F238E27FC236}">
                <a16:creationId xmlns:a16="http://schemas.microsoft.com/office/drawing/2014/main" id="{92D9C086-F1C7-47C3-B62C-D007197BE4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6579" y="5725128"/>
            <a:ext cx="8936846" cy="457201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5" name="Slika 4" descr="Slika vsebuje tkanino, mizo, rdečo barvo in prt&#10;&#10;Opis je bil samodejno ustvarjen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634425" cy="6857990"/>
          </a:xfrm>
          <a:prstGeom prst="rect">
            <a:avLst/>
          </a:prstGeom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6C7F22A8-F42D-4A17-8FC2-C62E41B311BC}"/>
              </a:ext>
            </a:extLst>
          </p:cNvPr>
          <p:cNvSpPr/>
          <p:nvPr/>
        </p:nvSpPr>
        <p:spPr>
          <a:xfrm>
            <a:off x="823103" y="227513"/>
            <a:ext cx="11133505" cy="1071920"/>
          </a:xfrm>
          <a:prstGeom prst="rect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5400" dirty="0"/>
              <a:t>IZDELAVA BRENKALA</a:t>
            </a: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62E14503-E236-4A8C-A471-4416ECA62D3B}"/>
              </a:ext>
            </a:extLst>
          </p:cNvPr>
          <p:cNvSpPr/>
          <p:nvPr/>
        </p:nvSpPr>
        <p:spPr>
          <a:xfrm>
            <a:off x="2020077" y="1470701"/>
            <a:ext cx="8936846" cy="52160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" name="Brenkalce">
            <a:hlinkClick r:id="" action="ppaction://media"/>
            <a:extLst>
              <a:ext uri="{FF2B5EF4-FFF2-40B4-BE49-F238E27FC236}">
                <a16:creationId xmlns:a16="http://schemas.microsoft.com/office/drawing/2014/main" id="{C414CF6F-CE98-40BA-870F-5395F010C7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43121" y="1808532"/>
            <a:ext cx="8134350" cy="4572000"/>
          </a:xfrm>
          <a:prstGeom prst="rect">
            <a:avLst/>
          </a:prstGeom>
        </p:spPr>
      </p:pic>
      <p:pic>
        <p:nvPicPr>
          <p:cNvPr id="12" name="Posnet zvok">
            <a:hlinkClick r:id="" action="ppaction://media"/>
            <a:extLst>
              <a:ext uri="{FF2B5EF4-FFF2-40B4-BE49-F238E27FC236}">
                <a16:creationId xmlns:a16="http://schemas.microsoft.com/office/drawing/2014/main" id="{88CF9340-AD8C-4FC3-9483-24CC8FD612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5675" y="1924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38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spd="slow" advClick="0" advTm="12000">
        <p15:prstTrans prst="wind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9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avokotnik 22">
            <a:extLst>
              <a:ext uri="{FF2B5EF4-FFF2-40B4-BE49-F238E27FC236}">
                <a16:creationId xmlns:a16="http://schemas.microsoft.com/office/drawing/2014/main" id="{F5380E9A-163E-4576-BCDD-0A450B7E9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9943" y="237744"/>
            <a:ext cx="7652977" cy="63825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Pravokotnik 24">
            <a:extLst>
              <a:ext uri="{FF2B5EF4-FFF2-40B4-BE49-F238E27FC236}">
                <a16:creationId xmlns:a16="http://schemas.microsoft.com/office/drawing/2014/main" id="{88DDEF77-9746-4D83-91F9-442A2487E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710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2C9295F-E638-4F61-AFE2-CF3E4055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029" y="2365376"/>
            <a:ext cx="6718433" cy="1746504"/>
          </a:xfrm>
        </p:spPr>
        <p:txBody>
          <a:bodyPr rtlCol="0">
            <a:normAutofit/>
          </a:bodyPr>
          <a:lstStyle/>
          <a:p>
            <a:pPr rtl="0"/>
            <a:r>
              <a:rPr lang="s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Title Lorem Ipsum Dolor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Slika 3" descr="Slika vsebuje tkanino, mizo, rdečo barvo in prt&#10;&#10;Opis je bil samodejno ustvarjen">
            <a:extLst>
              <a:ext uri="{FF2B5EF4-FFF2-40B4-BE49-F238E27FC236}">
                <a16:creationId xmlns:a16="http://schemas.microsoft.com/office/drawing/2014/main" id="{5C002EE5-E4FF-463C-8DAA-9AC0B6D407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0"/>
            <a:ext cx="12191979" cy="6858000"/>
          </a:xfrm>
          <a:prstGeom prst="rect">
            <a:avLst/>
          </a:prstGeom>
        </p:spPr>
      </p:pic>
      <p:sp>
        <p:nvSpPr>
          <p:cNvPr id="11" name="Pravokotnik 10">
            <a:extLst>
              <a:ext uri="{FF2B5EF4-FFF2-40B4-BE49-F238E27FC236}">
                <a16:creationId xmlns:a16="http://schemas.microsoft.com/office/drawing/2014/main" id="{D9AFE595-6F93-44CC-A7FD-3CD1143238EA}"/>
              </a:ext>
            </a:extLst>
          </p:cNvPr>
          <p:cNvSpPr/>
          <p:nvPr/>
        </p:nvSpPr>
        <p:spPr>
          <a:xfrm>
            <a:off x="677056" y="730871"/>
            <a:ext cx="10837888" cy="5532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BAFA239-FE78-4EE8-9424-368F0B431C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7851" y="1298407"/>
            <a:ext cx="4397050" cy="4261186"/>
          </a:xfrm>
          <a:prstGeom prst="rect">
            <a:avLst/>
          </a:prstGeom>
        </p:spPr>
      </p:pic>
      <p:pic>
        <p:nvPicPr>
          <p:cNvPr id="12" name="Posnet zvok">
            <a:hlinkClick r:id="" action="ppaction://media"/>
            <a:extLst>
              <a:ext uri="{FF2B5EF4-FFF2-40B4-BE49-F238E27FC236}">
                <a16:creationId xmlns:a16="http://schemas.microsoft.com/office/drawing/2014/main" id="{5F228854-11A0-476A-8177-967BF3C982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499" y="5517529"/>
            <a:ext cx="609600" cy="609600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3828B185-C647-410C-B612-AF179D1E8F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450" y="1305293"/>
            <a:ext cx="4254300" cy="42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72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spd="slow" advClick="0" advTm="12000">
        <p15:prstTrans prst="wind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9037_TF56410444" id="{0DA59A23-A62D-4641-9DA3-6ABC9C74113B}" vid="{7DD40D30-D74C-4073-9EAB-0F98B4E9F0C5}"/>
    </a:ext>
  </a:extLst>
</a:theme>
</file>

<file path=ppt/theme/theme2.xml><?xml version="1.0" encoding="utf-8"?>
<a:theme xmlns:a="http://schemas.openxmlformats.org/drawingml/2006/main" name="Officeova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{5D6F098A-D151-48C2-B22C-BCDA10FD986A}tf56410444_win32</Template>
  <TotalTime>1072</TotalTime>
  <Words>16</Words>
  <Application>Microsoft Office PowerPoint</Application>
  <PresentationFormat>Širokozaslonsko</PresentationFormat>
  <Paragraphs>5</Paragraphs>
  <Slides>6</Slides>
  <Notes>0</Notes>
  <HiddenSlides>0</HiddenSlides>
  <MMClips>9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2" baseType="lpstr">
      <vt:lpstr>Arial</vt:lpstr>
      <vt:lpstr>Avenir Next LT Pro</vt:lpstr>
      <vt:lpstr>Avenir Next LT Pro Light</vt:lpstr>
      <vt:lpstr>Calibri</vt:lpstr>
      <vt:lpstr>Garamond</vt:lpstr>
      <vt:lpstr>SavonVTI</vt:lpstr>
      <vt:lpstr>PowerPointova predstavitev</vt:lpstr>
      <vt:lpstr>PowerPointova predstavitev</vt:lpstr>
      <vt:lpstr>Title Lorem Ipsum Dolor</vt:lpstr>
      <vt:lpstr>Title Lorem Ipsum Dolor</vt:lpstr>
      <vt:lpstr>PowerPointova predstavitev</vt:lpstr>
      <vt:lpstr>Title Lorem Ipsum Dolor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Marija Zakotnik</dc:creator>
  <cp:lastModifiedBy>Marija Zakotnik</cp:lastModifiedBy>
  <cp:revision>22</cp:revision>
  <dcterms:created xsi:type="dcterms:W3CDTF">2020-11-30T20:24:35Z</dcterms:created>
  <dcterms:modified xsi:type="dcterms:W3CDTF">2020-12-01T14:16:49Z</dcterms:modified>
</cp:coreProperties>
</file>