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28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9DC-24EC-45C5-BFF0-864E54284BEE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7929-9328-4DBF-BA06-EF287BCCB8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964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9DC-24EC-45C5-BFF0-864E54284BEE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7929-9328-4DBF-BA06-EF287BCCB8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00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9DC-24EC-45C5-BFF0-864E54284BEE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7929-9328-4DBF-BA06-EF287BCCB8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5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9DC-24EC-45C5-BFF0-864E54284BEE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7929-9328-4DBF-BA06-EF287BCCB8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078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9DC-24EC-45C5-BFF0-864E54284BEE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7929-9328-4DBF-BA06-EF287BCCB8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981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9DC-24EC-45C5-BFF0-864E54284BEE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7929-9328-4DBF-BA06-EF287BCCB8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405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9DC-24EC-45C5-BFF0-864E54284BEE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7929-9328-4DBF-BA06-EF287BCCB8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881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9DC-24EC-45C5-BFF0-864E54284BEE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7929-9328-4DBF-BA06-EF287BCCB8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225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9DC-24EC-45C5-BFF0-864E54284BEE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7929-9328-4DBF-BA06-EF287BCCB8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37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9DC-24EC-45C5-BFF0-864E54284BEE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7929-9328-4DBF-BA06-EF287BCCB8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78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B79DC-24EC-45C5-BFF0-864E54284BEE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7929-9328-4DBF-BA06-EF287BCCB8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906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B79DC-24EC-45C5-BFF0-864E54284BEE}" type="datetimeFigureOut">
              <a:rPr lang="sl-SI" smtClean="0"/>
              <a:t>18. 01. 2021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77929-9328-4DBF-BA06-EF287BCCB8D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442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4a"/><Relationship Id="rId7" Type="http://schemas.openxmlformats.org/officeDocument/2006/relationships/image" Target="../media/image5.tm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81138" y="1488483"/>
            <a:ext cx="5178578" cy="462853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Elipsa 8"/>
          <p:cNvSpPr/>
          <p:nvPr/>
        </p:nvSpPr>
        <p:spPr>
          <a:xfrm>
            <a:off x="4575474" y="701462"/>
            <a:ext cx="7436016" cy="580115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Picture 2" descr="bean bag chair ch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68" y="128016"/>
            <a:ext cx="5686464" cy="56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 descr="Obrezovanje zaslona 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5" b="97500" l="0" r="100000">
                        <a14:foregroundMark x1="63396" y1="19063" x2="61887" y2="19063"/>
                        <a14:foregroundMark x1="53208" y1="25000" x2="53208" y2="25000"/>
                        <a14:foregroundMark x1="89057" y1="30625" x2="89057" y2="30625"/>
                        <a14:foregroundMark x1="91321" y1="47813" x2="92075" y2="49063"/>
                        <a14:foregroundMark x1="93585" y1="64688" x2="93585" y2="65938"/>
                        <a14:foregroundMark x1="88302" y1="79688" x2="88302" y2="79688"/>
                        <a14:foregroundMark x1="80755" y1="84688" x2="80755" y2="84688"/>
                        <a14:foregroundMark x1="73208" y1="89688" x2="64151" y2="92500"/>
                        <a14:foregroundMark x1="55094" y1="95000" x2="55094" y2="95000"/>
                        <a14:foregroundMark x1="35472" y1="94063" x2="35472" y2="94063"/>
                        <a14:foregroundMark x1="18868" y1="91250" x2="18868" y2="91250"/>
                        <a14:foregroundMark x1="10566" y1="78125" x2="10566" y2="78125"/>
                        <a14:foregroundMark x1="13585" y1="70313" x2="13585" y2="70313"/>
                        <a14:foregroundMark x1="18868" y1="60313" x2="18868" y2="60313"/>
                        <a14:foregroundMark x1="18491" y1="56250" x2="18491" y2="56250"/>
                        <a14:foregroundMark x1="14340" y1="59375" x2="12453" y2="59375"/>
                        <a14:foregroundMark x1="6038" y1="60313" x2="6038" y2="60313"/>
                        <a14:foregroundMark x1="12453" y1="57188" x2="12453" y2="57188"/>
                        <a14:foregroundMark x1="22642" y1="53438" x2="25283" y2="53438"/>
                        <a14:foregroundMark x1="32453" y1="54063" x2="33962" y2="55313"/>
                        <a14:foregroundMark x1="36226" y1="58125" x2="33962" y2="58125"/>
                        <a14:foregroundMark x1="31698" y1="58125" x2="31698" y2="58125"/>
                        <a14:foregroundMark x1="28679" y1="61875" x2="28679" y2="61875"/>
                        <a14:foregroundMark x1="34717" y1="62813" x2="39245" y2="62500"/>
                        <a14:foregroundMark x1="43019" y1="61563" x2="43019" y2="61563"/>
                        <a14:foregroundMark x1="43774" y1="61563" x2="43774" y2="61563"/>
                        <a14:foregroundMark x1="44906" y1="61563" x2="44906" y2="61563"/>
                        <a14:foregroundMark x1="47547" y1="62500" x2="47547" y2="62500"/>
                        <a14:foregroundMark x1="49057" y1="64375" x2="49057" y2="64375"/>
                        <a14:foregroundMark x1="48302" y1="65938" x2="41132" y2="65625"/>
                        <a14:foregroundMark x1="40000" y1="65000" x2="40000" y2="65000"/>
                        <a14:foregroundMark x1="40000" y1="65000" x2="43774" y2="67188"/>
                        <a14:foregroundMark x1="43774" y1="67188" x2="43774" y2="67188"/>
                        <a14:foregroundMark x1="40377" y1="69063" x2="43019" y2="70938"/>
                        <a14:foregroundMark x1="45283" y1="71250" x2="52075" y2="68125"/>
                        <a14:foregroundMark x1="57736" y1="65625" x2="57736" y2="65625"/>
                        <a14:foregroundMark x1="57736" y1="65625" x2="57736" y2="65625"/>
                        <a14:foregroundMark x1="57736" y1="65625" x2="60755" y2="64375"/>
                        <a14:foregroundMark x1="63396" y1="63438" x2="63396" y2="63438"/>
                        <a14:foregroundMark x1="63396" y1="63438" x2="64528" y2="61563"/>
                        <a14:foregroundMark x1="66792" y1="58125" x2="63396" y2="54063"/>
                        <a14:foregroundMark x1="63019" y1="53438" x2="58491" y2="50000"/>
                        <a14:foregroundMark x1="58491" y1="49688" x2="58491" y2="49688"/>
                        <a14:foregroundMark x1="56981" y1="46875" x2="49057" y2="38125"/>
                        <a14:foregroundMark x1="47925" y1="37188" x2="47547" y2="35313"/>
                        <a14:foregroundMark x1="46792" y1="34375" x2="43019" y2="29688"/>
                        <a14:foregroundMark x1="42642" y1="28125" x2="41132" y2="27500"/>
                        <a14:foregroundMark x1="37358" y1="25000" x2="37358" y2="25000"/>
                        <a14:foregroundMark x1="39245" y1="67188" x2="39245" y2="67188"/>
                        <a14:foregroundMark x1="40000" y1="68125" x2="29811" y2="68125"/>
                        <a14:foregroundMark x1="28679" y1="68125" x2="28679" y2="68125"/>
                        <a14:foregroundMark x1="73208" y1="38438" x2="73208" y2="38438"/>
                        <a14:foregroundMark x1="78113" y1="49688" x2="78113" y2="49688"/>
                        <a14:foregroundMark x1="76226" y1="63438" x2="70943" y2="61250"/>
                        <a14:foregroundMark x1="62264" y1="48750" x2="60377" y2="44375"/>
                        <a14:foregroundMark x1="58113" y1="32188" x2="56981" y2="29688"/>
                        <a14:foregroundMark x1="56981" y1="24375" x2="56981" y2="22813"/>
                        <a14:foregroundMark x1="56604" y1="19375" x2="56604" y2="1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381" y="1743826"/>
            <a:ext cx="3410093" cy="4117848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9168" y="528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3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znamek 1" time="5339.9909"/>
                    <p14:bmk name="Zaznamek 2" time="20139.9648"/>
                    <p14:bmk name="Zaznamek 3" time="40174.9314"/>
                    <p14:bmk name="Zaznamek 4" time="56093.0242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 rot="3298547">
            <a:off x="2746908" y="1939506"/>
            <a:ext cx="651375" cy="609600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1743" y="1047967"/>
            <a:ext cx="609600" cy="6096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 descr="Obrezovanje zaslona 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43" y="866559"/>
            <a:ext cx="7453816" cy="54709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hand poin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13" y="277802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4014062" y="2098919"/>
            <a:ext cx="2510625" cy="679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4014062" y="3022897"/>
            <a:ext cx="5362414" cy="712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4062" y="4136609"/>
            <a:ext cx="3440624" cy="69500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1243" y="5057469"/>
            <a:ext cx="1653348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"/>
    </mc:Choice>
    <mc:Fallback xmlns="">
      <p:transition spd="slow" advTm="148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50055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55"/>
                                </p:stCondLst>
                                <p:childTnLst>
                                  <p:par>
                                    <p:cTn id="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4057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seq concurrent="1" nextAc="seek">
                  <p:cTn id="11" restart="whenNotActive" fill="hold" evtFilter="cancelBubble" nodeType="interactiveSeq">
                    <p:stCondLst>
                      <p:cond evt="onMediaBookmark" delay="0">
                        <p:tgtEl>
                          <p14:bmkTgt spid="12" bmkName="Zazname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2" fill="hold">
                          <p:stCondLst>
                            <p:cond delay="0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xit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5" dur="24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40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239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2" bmkName="Zaznamek 1"/>
                      </p:tgtEl>
                    </p:cond>
                  </p:nextCondLst>
                </p:seq>
                <p:seq concurrent="1" nextAc="seek">
                  <p:cTn id="18" restart="whenNotActive" fill="hold" evtFilter="cancelBubble" nodeType="interactiveSeq">
                    <p:stCondLst>
                      <p:cond evt="onMediaBookmark" delay="0">
                        <p:tgtEl>
                          <p14:bmkTgt spid="12" bmkName="Zaznamek 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" fill="hold">
                          <p:stCondLst>
                            <p:cond delay="0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2" dur="24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4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3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2" bmkName="Zaznamek 2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MediaBookmark" delay="0">
                        <p:tgtEl>
                          <p14:bmkTgt spid="12" bmkName="Zaznamek 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9" dur="26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6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25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2" bmkName="Zaznamek 3"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MediaBookmark" delay="0">
                        <p:tgtEl>
                          <p14:bmkTgt spid="12" bmkName="Zaznamek 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6" dur="237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37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236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2" bmkName="Zaznamek 4"/>
                      </p:tgtEl>
                    </p:cond>
                  </p:nextCondLst>
                </p:seq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  <p:bldLst>
          <p:bldP spid="7" grpId="0" animBg="1"/>
          <p:bldP spid="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50055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50055"/>
                                </p:stCondLst>
                                <p:childTnLst>
                                  <p:par>
                                    <p:cTn id="8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" dur="64057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  <p:extLst mod="1">
    <p:ext uri="{3A86A75C-4F4B-4683-9AE1-C65F6400EC91}">
      <p14:laserTraceLst xmlns:p14="http://schemas.microsoft.com/office/powerpoint/2010/main">
        <p14:tracePtLst>
          <p14:tracePt t="18" x="6353175" y="3819525"/>
          <p14:tracePt t="35" x="6248400" y="3762375"/>
          <p14:tracePt t="52" x="6076950" y="3686175"/>
          <p14:tracePt t="69" x="5829300" y="3562350"/>
          <p14:tracePt t="85" x="5400675" y="3324225"/>
          <p14:tracePt t="102" x="4943475" y="3048000"/>
          <p14:tracePt t="119" x="4229100" y="2714625"/>
          <p14:tracePt t="136" x="3733800" y="2447925"/>
          <p14:tracePt t="152" x="3228975" y="2181225"/>
          <p14:tracePt t="169" x="2838450" y="2000250"/>
          <p14:tracePt t="185" x="2600325" y="1924050"/>
          <p14:tracePt t="202" x="2419350" y="1885950"/>
          <p14:tracePt t="219" x="2276475" y="1828800"/>
          <p14:tracePt t="236" x="2114550" y="1733550"/>
          <p14:tracePt t="252" x="1914525" y="1619250"/>
          <p14:tracePt t="269" x="1695450" y="1504950"/>
          <p14:tracePt t="287" x="1381125" y="1314450"/>
          <p14:tracePt t="303" x="1181100" y="1181100"/>
          <p14:tracePt t="319" x="990600" y="1066800"/>
          <p14:tracePt t="336" x="819150" y="981075"/>
          <p14:tracePt t="352" x="676275" y="895350"/>
          <p14:tracePt t="369" x="542925" y="828675"/>
          <p14:tracePt t="386" x="419100" y="762000"/>
          <p14:tracePt t="403" x="323850" y="704850"/>
          <p14:tracePt t="419" x="295275" y="685800"/>
          <p14:tracePt t="436" x="285750" y="676275"/>
          <p14:tracePt t="468" x="285750" y="666750"/>
          <p14:tracePt t="485" x="285750" y="657225"/>
          <p14:tracePt t="502" x="247650" y="590550"/>
          <p14:tracePt t="518" x="200025" y="523875"/>
          <p14:tracePt t="535" x="161925" y="485775"/>
          <p14:tracePt t="551" x="123825" y="457200"/>
          <p14:tracePt t="568" x="114300" y="447675"/>
          <p14:tracePt t="585" x="104775" y="447675"/>
          <p14:tracePt t="619" x="104775" y="438150"/>
          <p14:tracePt t="635" x="104775" y="42862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362712" y="254699"/>
            <a:ext cx="11466576" cy="61081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666" y="857017"/>
            <a:ext cx="6143094" cy="4345118"/>
          </a:xfrm>
          <a:prstGeom prst="rect">
            <a:avLst/>
          </a:prstGeom>
        </p:spPr>
      </p:pic>
      <p:sp>
        <p:nvSpPr>
          <p:cNvPr id="7" name="Leva puščica 6"/>
          <p:cNvSpPr/>
          <p:nvPr/>
        </p:nvSpPr>
        <p:spPr>
          <a:xfrm rot="683787">
            <a:off x="1189552" y="1712094"/>
            <a:ext cx="5982967" cy="1394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7099760" y="1896782"/>
            <a:ext cx="2730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TUKAJ ZAČNI S PISANJEM </a:t>
            </a:r>
            <a:endParaRPr lang="sl-SI" sz="36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561594"/>
            <a:ext cx="10716768" cy="5510021"/>
          </a:xfrm>
          <a:prstGeom prst="rect">
            <a:avLst/>
          </a:prstGeom>
        </p:spPr>
      </p:pic>
      <p:pic>
        <p:nvPicPr>
          <p:cNvPr id="1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Zaznamek 1" time="19221.5039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" y="3987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0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51843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15" bmkName="Zazname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8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13" dur="2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15" bmkName="Zaznamek 1"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51843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</Words>
  <Application>Microsoft Office PowerPoint</Application>
  <PresentationFormat>Širokozaslonsko</PresentationFormat>
  <Paragraphs>1</Paragraphs>
  <Slides>3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SIO</dc:creator>
  <cp:lastModifiedBy>SIO</cp:lastModifiedBy>
  <cp:revision>14</cp:revision>
  <dcterms:created xsi:type="dcterms:W3CDTF">2021-01-18T15:12:43Z</dcterms:created>
  <dcterms:modified xsi:type="dcterms:W3CDTF">2021-01-18T20:23:36Z</dcterms:modified>
</cp:coreProperties>
</file>