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41"/>
  </p:notesMasterIdLst>
  <p:sldIdLst>
    <p:sldId id="256" r:id="rId2"/>
    <p:sldId id="260" r:id="rId3"/>
    <p:sldId id="282" r:id="rId4"/>
    <p:sldId id="265" r:id="rId5"/>
    <p:sldId id="266" r:id="rId6"/>
    <p:sldId id="261" r:id="rId7"/>
    <p:sldId id="267" r:id="rId8"/>
    <p:sldId id="268" r:id="rId9"/>
    <p:sldId id="283" r:id="rId10"/>
    <p:sldId id="284" r:id="rId11"/>
    <p:sldId id="270" r:id="rId12"/>
    <p:sldId id="257" r:id="rId13"/>
    <p:sldId id="285" r:id="rId14"/>
    <p:sldId id="272" r:id="rId15"/>
    <p:sldId id="288" r:id="rId16"/>
    <p:sldId id="289" r:id="rId17"/>
    <p:sldId id="290" r:id="rId18"/>
    <p:sldId id="286" r:id="rId19"/>
    <p:sldId id="287" r:id="rId20"/>
    <p:sldId id="293" r:id="rId21"/>
    <p:sldId id="291" r:id="rId22"/>
    <p:sldId id="292" r:id="rId23"/>
    <p:sldId id="276" r:id="rId24"/>
    <p:sldId id="294" r:id="rId25"/>
    <p:sldId id="295" r:id="rId26"/>
    <p:sldId id="298" r:id="rId27"/>
    <p:sldId id="297" r:id="rId28"/>
    <p:sldId id="307" r:id="rId29"/>
    <p:sldId id="316" r:id="rId30"/>
    <p:sldId id="299" r:id="rId31"/>
    <p:sldId id="324" r:id="rId32"/>
    <p:sldId id="325" r:id="rId33"/>
    <p:sldId id="300" r:id="rId34"/>
    <p:sldId id="309" r:id="rId35"/>
    <p:sldId id="318" r:id="rId36"/>
    <p:sldId id="301" r:id="rId37"/>
    <p:sldId id="310" r:id="rId38"/>
    <p:sldId id="319" r:id="rId39"/>
    <p:sldId id="280" r:id="rId40"/>
  </p:sldIdLst>
  <p:sldSz cx="9144000" cy="5143500" type="screen16x9"/>
  <p:notesSz cx="6858000" cy="9144000"/>
  <p:embeddedFontLst>
    <p:embeddedFont>
      <p:font typeface="Fredoka One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4BFC5-B3B4-4B87-B73D-7D89B214E72C}" v="6" dt="2020-12-17T17:14:51.364"/>
    <p1510:client id="{B4411052-EC82-43E8-859B-FDBB47BCC4C5}" v="2" dt="2020-12-18T09:58:35.283"/>
  </p1510:revLst>
</p1510:revInfo>
</file>

<file path=ppt/tableStyles.xml><?xml version="1.0" encoding="utf-8"?>
<a:tblStyleLst xmlns:a="http://schemas.openxmlformats.org/drawingml/2006/main" def="{534F8F81-44B5-4CED-97F0-9BEC00D0DFC0}">
  <a:tblStyle styleId="{534F8F81-44B5-4CED-97F0-9BEC00D0DF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Zakotnik" userId="e27e58e3cc68cb7b" providerId="Windows Live" clId="Web-{B4411052-EC82-43E8-859B-FDBB47BCC4C5}"/>
    <pc:docChg chg="modSld">
      <pc:chgData name="Mojca Zakotnik" userId="e27e58e3cc68cb7b" providerId="Windows Live" clId="Web-{B4411052-EC82-43E8-859B-FDBB47BCC4C5}" dt="2020-12-18T09:58:35.283" v="1"/>
      <pc:docMkLst>
        <pc:docMk/>
      </pc:docMkLst>
      <pc:sldChg chg="addSp delSp addAnim delAnim">
        <pc:chgData name="Mojca Zakotnik" userId="e27e58e3cc68cb7b" providerId="Windows Live" clId="Web-{B4411052-EC82-43E8-859B-FDBB47BCC4C5}" dt="2020-12-18T09:58:35.283" v="1"/>
        <pc:sldMkLst>
          <pc:docMk/>
          <pc:sldMk cId="0" sldId="256"/>
        </pc:sldMkLst>
        <pc:picChg chg="add del">
          <ac:chgData name="Mojca Zakotnik" userId="e27e58e3cc68cb7b" providerId="Windows Live" clId="Web-{B4411052-EC82-43E8-859B-FDBB47BCC4C5}" dt="2020-12-18T09:58:35.283" v="1"/>
          <ac:picMkLst>
            <pc:docMk/>
            <pc:sldMk cId="0" sldId="256"/>
            <ac:picMk id="5" creationId="{EFED1D71-6E37-4292-BF54-11A81BA37B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98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78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21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05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59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4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61" name="Google Shape;61;p6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>
            <a:off x="713225" y="1197100"/>
            <a:ext cx="77085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13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" Target="slide17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19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22.xml"/><Relationship Id="rId10" Type="http://schemas.openxmlformats.org/officeDocument/2006/relationships/audio" Target="../media/audio3.wav"/><Relationship Id="rId4" Type="http://schemas.openxmlformats.org/officeDocument/2006/relationships/notesSlide" Target="../notesSlides/notesSlide6.xml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25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28.xml"/><Relationship Id="rId10" Type="http://schemas.openxmlformats.org/officeDocument/2006/relationships/audio" Target="../media/audio3.wav"/><Relationship Id="rId4" Type="http://schemas.openxmlformats.org/officeDocument/2006/relationships/notesSlide" Target="../notesSlides/notesSlide8.xml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audio3.wav"/><Relationship Id="rId11" Type="http://schemas.openxmlformats.org/officeDocument/2006/relationships/image" Target="../media/image26.png"/><Relationship Id="rId5" Type="http://schemas.openxmlformats.org/officeDocument/2006/relationships/slide" Target="slide32.xml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35.xml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image" Target="../media/image27.png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slide" Target="slide38.xml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12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0.xml"/><Relationship Id="rId11" Type="http://schemas.openxmlformats.org/officeDocument/2006/relationships/audio" Target="../media/audio3.wav"/><Relationship Id="rId5" Type="http://schemas.openxmlformats.org/officeDocument/2006/relationships/image" Target="../media/image13.png"/><Relationship Id="rId10" Type="http://schemas.openxmlformats.org/officeDocument/2006/relationships/slide" Target="slide11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2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3025883" y="246949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822064" y="1545995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dirty="0">
                <a:latin typeface="Fredoka One"/>
                <a:ea typeface="Fredoka One"/>
                <a:cs typeface="Fredoka One"/>
                <a:sym typeface="Fredoka One"/>
              </a:rPr>
              <a:t>KVIZ </a:t>
            </a:r>
            <a:r>
              <a:rPr lang="sl-SI"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/>
            </a:r>
            <a:br>
              <a:rPr lang="sl-SI"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</a:br>
            <a:r>
              <a:rPr lang="sl-SI" sz="2400" dirty="0">
                <a:latin typeface="Fredoka One"/>
                <a:ea typeface="Fredoka One"/>
                <a:cs typeface="Fredoka One"/>
                <a:sym typeface="Fredoka One"/>
              </a:rPr>
              <a:t>PRVI, SREDNJI IN ZADNJI GLAS; </a:t>
            </a:r>
            <a:endParaRPr lang="sl-SI" sz="2400" dirty="0">
              <a:latin typeface="Fredoka One"/>
              <a:ea typeface="Fredoka One"/>
              <a:cs typeface="Fredoka One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Slika 6">
            <a:hlinkClick r:id="rId5" action="ppaction://hlinksldjump"/>
            <a:extLst>
              <a:ext uri="{FF2B5EF4-FFF2-40B4-BE49-F238E27FC236}">
                <a16:creationId xmlns:a16="http://schemas.microsoft.com/office/drawing/2014/main" id="{ED80BD13-D101-4738-9931-A502E2024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490" y="4187712"/>
            <a:ext cx="1010973" cy="101299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A105451-539E-4969-BD53-9E878F6B0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04" y="2732159"/>
            <a:ext cx="2810065" cy="2810065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2757" y="2705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>
            <a:extLst>
              <a:ext uri="{FF2B5EF4-FFF2-40B4-BE49-F238E27FC236}">
                <a16:creationId xmlns:a16="http://schemas.microsoft.com/office/drawing/2014/main" id="{B9EA6BD8-EBFA-4B1D-A40C-2D4715934A69}"/>
              </a:ext>
            </a:extLst>
          </p:cNvPr>
          <p:cNvSpPr txBox="1">
            <a:spLocks/>
          </p:cNvSpPr>
          <p:nvPr/>
        </p:nvSpPr>
        <p:spPr>
          <a:xfrm>
            <a:off x="2161025" y="5395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10" name="Slika 9">
            <a:hlinkClick r:id="rId2" action="ppaction://hlinksldjump"/>
            <a:extLst>
              <a:ext uri="{FF2B5EF4-FFF2-40B4-BE49-F238E27FC236}">
                <a16:creationId xmlns:a16="http://schemas.microsoft.com/office/drawing/2014/main" id="{B0E8295D-AD5D-43D3-9B6B-FB49EB81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10" y="3841998"/>
            <a:ext cx="1520955" cy="152400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33DC4F7-95C5-4D4F-AAD6-FDB27E232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5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FB905BB-8940-479F-A20E-9D50B056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22" y="37655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CC7269B-6753-46ED-B1E5-2D2923C8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465" y="579120"/>
            <a:ext cx="456438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750" y="630940"/>
            <a:ext cx="7708500" cy="657600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DIMNIK </a:t>
            </a:r>
            <a:b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SLIŠIŠ GLAS M?</a:t>
            </a:r>
          </a:p>
        </p:txBody>
      </p:sp>
      <p:pic>
        <p:nvPicPr>
          <p:cNvPr id="8" name="Slika 7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8" action="ppaction://hlinksldjump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DD6103-27CA-47CE-8E55-B1A73B1195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8705" y="0"/>
            <a:ext cx="3790950" cy="379095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5E1203B1-7FEC-4F50-A4F7-C096270EC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8575" y="11690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C2862D-B027-4710-A8DE-7B4325918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5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30C27373-FA5A-4F7A-8EE7-61C888A8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740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E897693-DAA9-45ED-814F-51A8C2966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5" y="1165860"/>
            <a:ext cx="39776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750" y="630940"/>
            <a:ext cx="7708500" cy="657600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JELKA </a:t>
            </a:r>
            <a:b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SLIŠIŠ GLAS J?</a:t>
            </a:r>
          </a:p>
        </p:txBody>
      </p:sp>
      <p:pic>
        <p:nvPicPr>
          <p:cNvPr id="8" name="Slika 7">
            <a:hlinkClick r:id="rId5" action="ppaction://hlinksldjump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A8020C1-52ED-4C20-9114-2A507853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8705" y="127635"/>
            <a:ext cx="3790950" cy="379095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EDB75EB7-8373-40AD-8E62-233646C71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8575" y="247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334AC74-45B7-497A-803E-6A3823BE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45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30C27373-FA5A-4F7A-8EE7-61C888A8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740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B816BB9-B9C5-4954-82BE-DF90A9EA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5" y="1165860"/>
            <a:ext cx="39776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300" y="595036"/>
            <a:ext cx="4406980" cy="1149943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DARILO SLIŠIŠ GLAS R?</a:t>
            </a:r>
          </a:p>
        </p:txBody>
      </p:sp>
      <p:pic>
        <p:nvPicPr>
          <p:cNvPr id="8" name="Slika 7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8" action="ppaction://hlinksldjump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B8AB0AF-41AC-4D69-B2A4-BAF781D7C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835480" cy="383548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545508F7-9E7C-4698-BFE7-7F9B0A19C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73598" y="107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96AAC5-8587-4420-8F86-B18EDF256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5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>
            <a:extLst>
              <a:ext uri="{FF2B5EF4-FFF2-40B4-BE49-F238E27FC236}">
                <a16:creationId xmlns:a16="http://schemas.microsoft.com/office/drawing/2014/main" id="{BA3D8408-CE81-4704-BF6B-66AF67E3E0C7}"/>
              </a:ext>
            </a:extLst>
          </p:cNvPr>
          <p:cNvSpPr txBox="1">
            <a:spLocks/>
          </p:cNvSpPr>
          <p:nvPr/>
        </p:nvSpPr>
        <p:spPr>
          <a:xfrm>
            <a:off x="907854" y="194973"/>
            <a:ext cx="8096863" cy="6624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DOLOČANJE GLASU V BESEDI - RAZLAGA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617803C5-7FD2-41D3-A2C0-11121BE9D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48" y="794262"/>
            <a:ext cx="3790950" cy="379095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27CB6DC5-14EC-4A47-ADC4-F00177473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286" y="1207371"/>
            <a:ext cx="2903472" cy="693480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A0599A15-98D1-4711-83A9-7BC84BB7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286" y="2213579"/>
            <a:ext cx="2926334" cy="716342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6A07BCC3-9434-40D7-8DB1-F3A0BE959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286" y="3242649"/>
            <a:ext cx="2926334" cy="72396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820DF320-C756-48A3-81B1-C08E76C921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579" y="2001863"/>
            <a:ext cx="1139773" cy="1139773"/>
          </a:xfrm>
          <a:prstGeom prst="rect">
            <a:avLst/>
          </a:prstGeom>
        </p:spPr>
      </p:pic>
      <p:pic>
        <p:nvPicPr>
          <p:cNvPr id="35" name="Slika 34">
            <a:hlinkClick r:id="rId11" action="ppaction://hlinksldjump"/>
            <a:extLst>
              <a:ext uri="{FF2B5EF4-FFF2-40B4-BE49-F238E27FC236}">
                <a16:creationId xmlns:a16="http://schemas.microsoft.com/office/drawing/2014/main" id="{5BB67D40-7699-464C-8C58-2C9A26F0C5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9758" y="4130501"/>
            <a:ext cx="1010973" cy="1012999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7227E766-D8D3-4ED5-87CA-C77A13DD0B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6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6"/>
    </mc:Choice>
    <mc:Fallback xmlns="">
      <p:transition spd="slow" advTm="3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EDBAE8-F0FA-4C76-8F07-243503B4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5" y="1165860"/>
            <a:ext cx="39776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950" y="936920"/>
            <a:ext cx="4105610" cy="1775799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KAMIN SLIŠIŠ GLAS N?</a:t>
            </a:r>
          </a:p>
        </p:txBody>
      </p:sp>
      <p:pic>
        <p:nvPicPr>
          <p:cNvPr id="8" name="Slika 7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9" action="ppaction://hlinksldjump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4D60954-7EA5-4ACD-B862-42D5CA9593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269" y="255609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415A7424-32BD-41B6-AB56-75C3372B3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23432" y="247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8E6837-FD10-49FB-87B2-FE4A38BD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5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CBD0ACC-2D7E-44E3-8DFF-31F26FF3B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5" y="1165860"/>
            <a:ext cx="39776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876" y="411140"/>
            <a:ext cx="5035229" cy="1958679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SNEŽAK SLIŠIŠ GLAS Ž?</a:t>
            </a:r>
          </a:p>
        </p:txBody>
      </p:sp>
      <p:pic>
        <p:nvPicPr>
          <p:cNvPr id="8" name="Slika 7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8" action="ppaction://hlinksldjump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35F08ED-F577-4405-91D4-B2443D29D7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26" y="255609"/>
            <a:ext cx="3790950" cy="379095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B2AD1A02-C235-4500-87E2-51FB68944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8575" y="89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57E3D-9554-4C75-9A1E-A9AC0D9A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BC1C6C-D2DE-41F5-AC63-1830CC10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55" y="487680"/>
            <a:ext cx="46558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710" y="495131"/>
            <a:ext cx="7839390" cy="735500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LIZIKA SLIŠIŠ GLAS A?</a:t>
            </a:r>
          </a:p>
        </p:txBody>
      </p:sp>
      <p:pic>
        <p:nvPicPr>
          <p:cNvPr id="8" name="Slika 7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9" action="ppaction://hlinksldjump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E76A04E-661C-462D-8AEC-77F26C3851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6080" y="1379220"/>
            <a:ext cx="1062392" cy="250317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CB837C96-472A-4A46-AE20-F830CE653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5454" y="247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57E3D-9554-4C75-9A1E-A9AC0D9A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BC1C6C-D2DE-41F5-AC63-1830CC10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55" y="487680"/>
            <a:ext cx="46558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4" action="ppaction://hlinksldjump"/>
            <a:extLst>
              <a:ext uri="{FF2B5EF4-FFF2-40B4-BE49-F238E27FC236}">
                <a16:creationId xmlns:a16="http://schemas.microsoft.com/office/drawing/2014/main" id="{2DD9FB3F-54B7-4D3C-AD65-86B91559C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4" name="Slika 3">
            <a:hlinkClick r:id="rId6" action="ppaction://hlinksldjump"/>
            <a:extLst>
              <a:ext uri="{FF2B5EF4-FFF2-40B4-BE49-F238E27FC236}">
                <a16:creationId xmlns:a16="http://schemas.microsoft.com/office/drawing/2014/main" id="{C3145D63-4E14-4A5F-9B7D-8913A72B5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5" name="Slika 4">
            <a:hlinkClick r:id="rId6" action="ppaction://hlinksldjump"/>
            <a:extLst>
              <a:ext uri="{FF2B5EF4-FFF2-40B4-BE49-F238E27FC236}">
                <a16:creationId xmlns:a16="http://schemas.microsoft.com/office/drawing/2014/main" id="{15CF6C75-11E5-4B1F-B2D7-295D0AF31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F1D9D9-D4EB-4AFA-AA99-A7E6EF69E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398" y="-198120"/>
            <a:ext cx="4144328" cy="4144328"/>
          </a:xfrm>
          <a:prstGeom prst="rect">
            <a:avLst/>
          </a:prstGeom>
        </p:spPr>
      </p:pic>
      <p:sp>
        <p:nvSpPr>
          <p:cNvPr id="8" name="Naslov 2">
            <a:extLst>
              <a:ext uri="{FF2B5EF4-FFF2-40B4-BE49-F238E27FC236}">
                <a16:creationId xmlns:a16="http://schemas.microsoft.com/office/drawing/2014/main" id="{254F82BC-CFC4-4855-9C24-1615326A1A43}"/>
              </a:ext>
            </a:extLst>
          </p:cNvPr>
          <p:cNvSpPr txBox="1">
            <a:spLocks/>
          </p:cNvSpPr>
          <p:nvPr/>
        </p:nvSpPr>
        <p:spPr>
          <a:xfrm>
            <a:off x="594274" y="490146"/>
            <a:ext cx="3977725" cy="5858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SANI SLIŠIŠ GLAS S?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7BBE7EE-12C8-407B-B2D3-CA071B703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3123" y="245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09C87AF6-6E29-4DF4-A279-931EC9D04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90291"/>
            <a:ext cx="8221979" cy="1303359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KLIKNI NA SLIČICO, KI SE ZAČNE NA ENAK GLAS KOT BESEDA BOŽIČEK.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4E52275-ECA3-4FB7-952F-2CAD3E897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19" y="867915"/>
            <a:ext cx="1359411" cy="1703835"/>
          </a:xfrm>
          <a:prstGeom prst="rect">
            <a:avLst/>
          </a:prstGeom>
        </p:spPr>
      </p:pic>
      <p:pic>
        <p:nvPicPr>
          <p:cNvPr id="10" name="Slika 9">
            <a:hlinkClick r:id="rId5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A24EF1B-F37A-4DD6-9BF1-D813C3464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11" y="3004890"/>
            <a:ext cx="1166645" cy="3165379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A7AE2432-F437-4752-B0A4-055E5DA4F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218" y="2571750"/>
            <a:ext cx="2257782" cy="2950099"/>
          </a:xfrm>
          <a:prstGeom prst="rect">
            <a:avLst/>
          </a:prstGeom>
        </p:spPr>
      </p:pic>
      <p:pic>
        <p:nvPicPr>
          <p:cNvPr id="14" name="Slika 13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65FF3CBA-A85E-42F9-9644-FB72073824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052" t="14657" r="7752" b="15926"/>
          <a:stretch/>
        </p:blipFill>
        <p:spPr>
          <a:xfrm>
            <a:off x="5817868" y="3215301"/>
            <a:ext cx="2141221" cy="124968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A2A630F-4007-4C77-988C-C702DD0A7D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560" y="821128"/>
            <a:ext cx="1858076" cy="443792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A2C24A2A-620E-45A2-B860-4B184D50F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18273" y="12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57E3D-9554-4C75-9A1E-A9AC0D9A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BC1C6C-D2DE-41F5-AC63-1830CC10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55" y="487680"/>
            <a:ext cx="46558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09C87AF6-6E29-4DF4-A279-931EC9D04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" y="173014"/>
            <a:ext cx="8221979" cy="1303359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KLIKNI NA SLIČICO, KI SE KONČA NA ENAK GLAS KOT BESEDA ZVEZDA.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80A5D7E-C00C-429F-8F97-8F6252EC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029" y="594358"/>
            <a:ext cx="1078231" cy="10782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32CDE72-EF81-464B-BDF2-C06017612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953" y="1098569"/>
            <a:ext cx="1923686" cy="475912"/>
          </a:xfrm>
          <a:prstGeom prst="rect">
            <a:avLst/>
          </a:prstGeom>
        </p:spPr>
      </p:pic>
      <p:pic>
        <p:nvPicPr>
          <p:cNvPr id="9" name="Slika 8">
            <a:hlinkClick r:id="rId6" action="ppaction://hlinksldjump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5FB8D391-56AA-427F-9296-5829A1245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255" y="2840699"/>
            <a:ext cx="2152650" cy="2124075"/>
          </a:xfrm>
          <a:prstGeom prst="rect">
            <a:avLst/>
          </a:prstGeom>
        </p:spPr>
      </p:pic>
      <p:pic>
        <p:nvPicPr>
          <p:cNvPr id="15" name="Slika 14">
            <a:hlinkClick r:id="rId9" action="ppaction://hlinksldjump">
              <a:snd r:embed="rId10" name="bomb.wav"/>
            </a:hlinkClick>
            <a:extLst>
              <a:ext uri="{FF2B5EF4-FFF2-40B4-BE49-F238E27FC236}">
                <a16:creationId xmlns:a16="http://schemas.microsoft.com/office/drawing/2014/main" id="{63E619EF-A91F-43DB-9625-053DF28C71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60" y="3164786"/>
            <a:ext cx="1688361" cy="1799988"/>
          </a:xfrm>
          <a:prstGeom prst="rect">
            <a:avLst/>
          </a:prstGeom>
        </p:spPr>
      </p:pic>
      <p:pic>
        <p:nvPicPr>
          <p:cNvPr id="17" name="Slika 16">
            <a:hlinkClick r:id="rId9" action="ppaction://hlinksldjump">
              <a:snd r:embed="rId10" name="bomb.wav"/>
            </a:hlinkClick>
            <a:extLst>
              <a:ext uri="{FF2B5EF4-FFF2-40B4-BE49-F238E27FC236}">
                <a16:creationId xmlns:a16="http://schemas.microsoft.com/office/drawing/2014/main" id="{254C0C37-367F-4768-AE83-C2092A0341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2122" y="2571750"/>
            <a:ext cx="1962150" cy="232410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F01787E3-4F7E-4D80-B5CC-54C0F5E10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04557" y="1484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57E3D-9554-4C75-9A1E-A9AC0D9A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2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BC1C6C-D2DE-41F5-AC63-1830CC10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55" y="487680"/>
            <a:ext cx="465582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id="{4ABB0087-CFFF-4DE7-A3AC-CC507861A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09235"/>
            <a:ext cx="8221979" cy="695666"/>
          </a:xfrm>
        </p:spPr>
        <p:txBody>
          <a:bodyPr/>
          <a:lstStyle/>
          <a:p>
            <a:pPr algn="l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KLIKNI NA SLIČICO, KI IMA V SREDINI GLAS P.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1204FB-F9A1-4EAE-9EF0-F70D86C8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130" y="1074422"/>
            <a:ext cx="2317690" cy="567351"/>
          </a:xfrm>
          <a:prstGeom prst="rect">
            <a:avLst/>
          </a:prstGeom>
        </p:spPr>
      </p:pic>
      <p:pic>
        <p:nvPicPr>
          <p:cNvPr id="7" name="Slika 6">
            <a:hlinkClick r:id="rId5" action="ppaction://hlinksldjump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D1ADC000-0B4E-45B1-AA39-D6A8F6EDE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255" y="2002159"/>
            <a:ext cx="2821489" cy="2821489"/>
          </a:xfrm>
          <a:prstGeom prst="rect">
            <a:avLst/>
          </a:prstGeom>
        </p:spPr>
      </p:pic>
      <p:pic>
        <p:nvPicPr>
          <p:cNvPr id="11" name="Slika 10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4D897438-E9D1-491E-B707-7D22F9880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48" y="2414683"/>
            <a:ext cx="2541743" cy="1996440"/>
          </a:xfrm>
          <a:prstGeom prst="rect">
            <a:avLst/>
          </a:prstGeom>
        </p:spPr>
      </p:pic>
      <p:pic>
        <p:nvPicPr>
          <p:cNvPr id="13" name="Slika 12">
            <a:hlinkClick r:id="rId8" action="ppaction://hlinksldjump">
              <a:snd r:embed="rId9" name="bomb.wav"/>
            </a:hlinkClick>
            <a:extLst>
              <a:ext uri="{FF2B5EF4-FFF2-40B4-BE49-F238E27FC236}">
                <a16:creationId xmlns:a16="http://schemas.microsoft.com/office/drawing/2014/main" id="{3167ED42-CD54-4DF7-A06E-091AC70F2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6008" y="1435417"/>
            <a:ext cx="2915008" cy="348379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2503E196-ED1B-4CC9-8BFA-13B399E69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10600" y="165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2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57E3D-9554-4C75-9A1E-A9AC0D9A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hlinkClick r:id="rId4" action="ppaction://hlinksldjump"/>
            <a:extLst>
              <a:ext uri="{FF2B5EF4-FFF2-40B4-BE49-F238E27FC236}">
                <a16:creationId xmlns:a16="http://schemas.microsoft.com/office/drawing/2014/main" id="{37060ACC-002F-4905-9670-547A09A69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22" y="38671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BC1C6C-D2DE-41F5-AC63-1830CC10C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255" y="487680"/>
            <a:ext cx="4655820" cy="465582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3700" y="285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7">
            <a:extLst>
              <a:ext uri="{FF2B5EF4-FFF2-40B4-BE49-F238E27FC236}">
                <a16:creationId xmlns:a16="http://schemas.microsoft.com/office/drawing/2014/main" id="{0B82BD51-83B6-4A6A-9E4E-5FFF305A0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38226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41EBD0-5085-4986-A45D-29B3B6B6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64" y="-1"/>
            <a:ext cx="5126355" cy="512635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1800" y="298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1CBABF9-5024-47EF-9489-8C25705D3BD9}"/>
              </a:ext>
            </a:extLst>
          </p:cNvPr>
          <p:cNvSpPr txBox="1">
            <a:spLocks/>
          </p:cNvSpPr>
          <p:nvPr/>
        </p:nvSpPr>
        <p:spPr>
          <a:xfrm>
            <a:off x="2859525" y="2982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8" name="Slika 7">
            <a:hlinkClick r:id="rId4" action="ppaction://hlinksldjump"/>
            <a:extLst>
              <a:ext uri="{FF2B5EF4-FFF2-40B4-BE49-F238E27FC236}">
                <a16:creationId xmlns:a16="http://schemas.microsoft.com/office/drawing/2014/main" id="{C9AEF642-D03D-4C62-84E2-3A803F34F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4300848-E638-4E67-8ACA-815E8B579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AA082EF6-5B8C-4A01-8908-F84944E0C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5095" y="29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hlinkClick r:id="rId4" action="ppaction://hlinksldjump"/>
            <a:extLst>
              <a:ext uri="{FF2B5EF4-FFF2-40B4-BE49-F238E27FC236}">
                <a16:creationId xmlns:a16="http://schemas.microsoft.com/office/drawing/2014/main" id="{56687CF5-06BB-45FE-B260-B5F3CEE0C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22" y="3841998"/>
            <a:ext cx="1520955" cy="152400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91C1AA6-714A-4FFF-B59E-6548C079E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465" y="579120"/>
            <a:ext cx="4564380" cy="456438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6DD561F-F15C-462B-9E9F-C462E954D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9945" y="247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E8EFE6-9141-4BEA-89A3-90A71A9079C3}"/>
              </a:ext>
            </a:extLst>
          </p:cNvPr>
          <p:cNvSpPr txBox="1">
            <a:spLocks/>
          </p:cNvSpPr>
          <p:nvPr/>
        </p:nvSpPr>
        <p:spPr>
          <a:xfrm>
            <a:off x="515105" y="515904"/>
            <a:ext cx="4056895" cy="14348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MLEKO </a:t>
            </a:r>
          </a:p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SLIŠIŠ GLAS 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F44973-EE40-4821-9495-5CEE5323B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882" y="0"/>
            <a:ext cx="3759518" cy="3759518"/>
          </a:xfrm>
          <a:prstGeom prst="rect">
            <a:avLst/>
          </a:prstGeom>
        </p:spPr>
      </p:pic>
      <p:pic>
        <p:nvPicPr>
          <p:cNvPr id="9" name="Slika 8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3888EA4F-CCCC-408A-97B7-161863CA4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10" name="Slika 9">
            <a:hlinkClick r:id="rId8" action="ppaction://hlinksldjump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4E09AEB4-1A0A-47C3-9E77-2DD12932ED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2" name="Slika 11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id="{A24EA2D8-12AD-4D84-BD9F-FB2E54189F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5F3AD58E-0382-4B0C-B939-D5AF2F65F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3815" y="335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>
            <a:extLst>
              <a:ext uri="{FF2B5EF4-FFF2-40B4-BE49-F238E27FC236}">
                <a16:creationId xmlns:a16="http://schemas.microsoft.com/office/drawing/2014/main" id="{B9EA6BD8-EBFA-4B1D-A40C-2D4715934A69}"/>
              </a:ext>
            </a:extLst>
          </p:cNvPr>
          <p:cNvSpPr txBox="1">
            <a:spLocks/>
          </p:cNvSpPr>
          <p:nvPr/>
        </p:nvSpPr>
        <p:spPr>
          <a:xfrm>
            <a:off x="2161025" y="539500"/>
            <a:ext cx="7708500" cy="65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POSKUSI ŠE ENKRAT.</a:t>
            </a:r>
          </a:p>
        </p:txBody>
      </p:sp>
      <p:pic>
        <p:nvPicPr>
          <p:cNvPr id="10" name="Slika 9">
            <a:hlinkClick r:id="rId2" action="ppaction://hlinksldjump"/>
            <a:extLst>
              <a:ext uri="{FF2B5EF4-FFF2-40B4-BE49-F238E27FC236}">
                <a16:creationId xmlns:a16="http://schemas.microsoft.com/office/drawing/2014/main" id="{B0E8295D-AD5D-43D3-9B6B-FB49EB81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10" y="3841998"/>
            <a:ext cx="1520955" cy="152400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47D390F-ED19-4F00-929C-6AECAC94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3525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hlinkClick r:id="rId2" action="ppaction://hlinksldjump"/>
            <a:extLst>
              <a:ext uri="{FF2B5EF4-FFF2-40B4-BE49-F238E27FC236}">
                <a16:creationId xmlns:a16="http://schemas.microsoft.com/office/drawing/2014/main" id="{1F1C73D0-75C5-49BC-9A79-56EB3684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422" y="3765548"/>
            <a:ext cx="1520955" cy="1524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8AAFB7E-E9E3-46EC-AADF-91C77DF02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465" y="579120"/>
            <a:ext cx="456438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444E54B-A47E-4E4C-AC93-D54DAF04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140" y="480618"/>
            <a:ext cx="7708500" cy="657600"/>
          </a:xfrm>
        </p:spPr>
        <p:txBody>
          <a:bodyPr/>
          <a:lstStyle/>
          <a:p>
            <a:pPr algn="l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KJE V BESEDI VLAK</a:t>
            </a:r>
            <a:b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SLIŠIŠ GLAS K?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769C3B-9380-423C-A759-99F3DA7BE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30" y="-137160"/>
            <a:ext cx="4146590" cy="4146590"/>
          </a:xfrm>
          <a:prstGeom prst="rect">
            <a:avLst/>
          </a:prstGeom>
        </p:spPr>
      </p:pic>
      <p:pic>
        <p:nvPicPr>
          <p:cNvPr id="8" name="Slika 7">
            <a:hlinkClick r:id="rId6" action="ppaction://hlinksldjump">
              <a:snd r:embed="rId7" name="bomb.wav"/>
            </a:hlinkClick>
            <a:extLst>
              <a:ext uri="{FF2B5EF4-FFF2-40B4-BE49-F238E27FC236}">
                <a16:creationId xmlns:a16="http://schemas.microsoft.com/office/drawing/2014/main" id="{3F2E0F85-9FD1-4906-A161-577435430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26" y="4194411"/>
            <a:ext cx="2903472" cy="693480"/>
          </a:xfrm>
          <a:prstGeom prst="rect">
            <a:avLst/>
          </a:prstGeom>
        </p:spPr>
      </p:pic>
      <p:pic>
        <p:nvPicPr>
          <p:cNvPr id="9" name="Slika 8">
            <a:hlinkClick r:id="rId6" action="ppaction://hlinksldjump">
              <a:snd r:embed="rId7" name="bomb.wav"/>
            </a:hlinkClick>
            <a:extLst>
              <a:ext uri="{FF2B5EF4-FFF2-40B4-BE49-F238E27FC236}">
                <a16:creationId xmlns:a16="http://schemas.microsoft.com/office/drawing/2014/main" id="{264C75CF-571B-40C0-B171-33D33F863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390" y="4171549"/>
            <a:ext cx="2926334" cy="716342"/>
          </a:xfrm>
          <a:prstGeom prst="rect">
            <a:avLst/>
          </a:prstGeom>
        </p:spPr>
      </p:pic>
      <p:pic>
        <p:nvPicPr>
          <p:cNvPr id="10" name="Slika 9">
            <a:hlinkClick r:id="rId10" action="ppaction://hlinksldjump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EF5875D5-633B-471A-A22E-8445AAE352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9604" y="4171549"/>
            <a:ext cx="2926334" cy="723963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88C6DE7B-9766-4B51-874E-705B82CF3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8575" y="236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.4|2.1|13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Utrjevanje - končni" id="{CEB470B3-033E-4F3C-A2C5-7CC69BDE96CE}" vid="{87AE082B-9718-4335-90BB-24F8C619DB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486</TotalTime>
  <Words>177</Words>
  <Application>Microsoft Office PowerPoint</Application>
  <PresentationFormat>Diaprojekcija na zaslonu (16:9)</PresentationFormat>
  <Paragraphs>27</Paragraphs>
  <Slides>39</Slides>
  <Notes>8</Notes>
  <HiddenSlides>0</HiddenSlides>
  <MMClips>18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4" baseType="lpstr">
      <vt:lpstr>Nunito</vt:lpstr>
      <vt:lpstr>Fredoka One</vt:lpstr>
      <vt:lpstr>Calibri</vt:lpstr>
      <vt:lpstr>Arial</vt:lpstr>
      <vt:lpstr>Elementary School Weekly Planner by Slidesgo</vt:lpstr>
      <vt:lpstr>KVIZ  PRVI, SREDNJI IN ZADNJI GLAS;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KJE V BESEDI VLAK SLIŠIŠ GLAS K?</vt:lpstr>
      <vt:lpstr>PowerPointova predstavitev</vt:lpstr>
      <vt:lpstr>PowerPointova predstavitev</vt:lpstr>
      <vt:lpstr>KJE V BESEDI DIMNIK  SLIŠIŠ GLAS M?</vt:lpstr>
      <vt:lpstr>PowerPointova predstavitev</vt:lpstr>
      <vt:lpstr>PowerPointova predstavitev</vt:lpstr>
      <vt:lpstr>KJE V BESEDI JELKA  SLIŠIŠ GLAS J?</vt:lpstr>
      <vt:lpstr>PowerPointova predstavitev</vt:lpstr>
      <vt:lpstr>PowerPointova predstavitev</vt:lpstr>
      <vt:lpstr>KJE V BESEDI DARILO SLIŠIŠ GLAS R?</vt:lpstr>
      <vt:lpstr>PowerPointova predstavitev</vt:lpstr>
      <vt:lpstr>PowerPointova predstavitev</vt:lpstr>
      <vt:lpstr>KJE V BESEDI KAMIN SLIŠIŠ GLAS N?</vt:lpstr>
      <vt:lpstr>PowerPointova predstavitev</vt:lpstr>
      <vt:lpstr>PowerPointova predstavitev</vt:lpstr>
      <vt:lpstr>KJE V BESEDI SNEŽAK SLIŠIŠ GLAS Ž?</vt:lpstr>
      <vt:lpstr>PowerPointova predstavitev</vt:lpstr>
      <vt:lpstr>PowerPointova predstavitev</vt:lpstr>
      <vt:lpstr>KJE V BESEDI LIZIKA SLIŠIŠ GLAS A?</vt:lpstr>
      <vt:lpstr>PowerPointova predstavitev</vt:lpstr>
      <vt:lpstr>PowerPointova predstavitev</vt:lpstr>
      <vt:lpstr>KLIKNI NA SLIČICO, KI SE ZAČNE NA ENAK GLAS KOT BESEDA BOŽIČEK.</vt:lpstr>
      <vt:lpstr>PowerPointova predstavitev</vt:lpstr>
      <vt:lpstr>PowerPointova predstavitev</vt:lpstr>
      <vt:lpstr>KLIKNI NA SLIČICO, KI SE KONČA NA ENAK GLAS KOT BESEDA ZVEZDA.</vt:lpstr>
      <vt:lpstr>PowerPointova predstavitev</vt:lpstr>
      <vt:lpstr>PowerPointova predstavitev</vt:lpstr>
      <vt:lpstr>KLIKNI NA SLIČICO, KI IMA V SREDINI GLAS P.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Eva Troha</dc:creator>
  <cp:lastModifiedBy>SIO</cp:lastModifiedBy>
  <cp:revision>62</cp:revision>
  <dcterms:modified xsi:type="dcterms:W3CDTF">2020-12-18T10:14:20Z</dcterms:modified>
</cp:coreProperties>
</file>