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0" r:id="rId3"/>
    <p:sldId id="271" r:id="rId4"/>
    <p:sldId id="256" r:id="rId5"/>
    <p:sldId id="274" r:id="rId6"/>
    <p:sldId id="275" r:id="rId7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56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37B4-D004-4A97-87D9-295AC9A2095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4B06-0B2F-4858-8F2C-E7049CCA65D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37B4-D004-4A97-87D9-295AC9A2095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4B06-0B2F-4858-8F2C-E7049CCA65D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37B4-D004-4A97-87D9-295AC9A2095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4B06-0B2F-4858-8F2C-E7049CCA65D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37B4-D004-4A97-87D9-295AC9A2095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4B06-0B2F-4858-8F2C-E7049CCA65D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37B4-D004-4A97-87D9-295AC9A2095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4B06-0B2F-4858-8F2C-E7049CCA65D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37B4-D004-4A97-87D9-295AC9A2095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4B06-0B2F-4858-8F2C-E7049CCA65D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37B4-D004-4A97-87D9-295AC9A2095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4B06-0B2F-4858-8F2C-E7049CCA65D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37B4-D004-4A97-87D9-295AC9A2095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4B06-0B2F-4858-8F2C-E7049CCA65D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37B4-D004-4A97-87D9-295AC9A2095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4B06-0B2F-4858-8F2C-E7049CCA65D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37B4-D004-4A97-87D9-295AC9A2095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4B06-0B2F-4858-8F2C-E7049CCA65D8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37B4-D004-4A97-87D9-295AC9A2095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84B06-0B2F-4858-8F2C-E7049CCA65D8}" type="slidenum">
              <a:rPr lang="sl-SI" smtClean="0"/>
              <a:t>‹#›</a:t>
            </a:fld>
            <a:endParaRPr lang="sl-SI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sl-SI" smtClean="0"/>
              <a:t>Kliknite ikono, če želite dodati sliko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837B4-D004-4A97-87D9-295AC9A2095F}" type="datetimeFigureOut">
              <a:rPr lang="sl-SI" smtClean="0"/>
              <a:t>5. 01. 2021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84B06-0B2F-4858-8F2C-E7049CCA65D8}" type="slidenum">
              <a:rPr lang="sl-SI" smtClean="0"/>
              <a:t>‹#›</a:t>
            </a:fld>
            <a:endParaRPr 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6.png"/><Relationship Id="rId4" Type="http://schemas.openxmlformats.org/officeDocument/2006/relationships/audio" Target="../media/media4.m4a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tm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8.m4a"/><Relationship Id="rId7" Type="http://schemas.openxmlformats.org/officeDocument/2006/relationships/image" Target="../media/image8.tm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4a"/><Relationship Id="rId9" Type="http://schemas.openxmlformats.org/officeDocument/2006/relationships/image" Target="../media/image9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3" y="1776717"/>
            <a:ext cx="504056" cy="6096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180528" y="0"/>
            <a:ext cx="5040560" cy="683818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15616" y="1041705"/>
            <a:ext cx="7117180" cy="1470025"/>
          </a:xfrm>
          <a:solidFill>
            <a:srgbClr val="0033CC"/>
          </a:solidFill>
        </p:spPr>
        <p:txBody>
          <a:bodyPr/>
          <a:lstStyle/>
          <a:p>
            <a:pPr algn="ctr"/>
            <a:r>
              <a:rPr lang="sl-SI" dirty="0" smtClean="0"/>
              <a:t>BESEDE Z NASPROTNIM POMENOM</a:t>
            </a:r>
            <a:endParaRPr lang="sl-SI" dirty="0"/>
          </a:p>
        </p:txBody>
      </p:sp>
      <p:sp>
        <p:nvSpPr>
          <p:cNvPr id="11" name="Podnaslov 10"/>
          <p:cNvSpPr>
            <a:spLocks noGrp="1"/>
          </p:cNvSpPr>
          <p:nvPr>
            <p:ph type="subTitle" idx="1"/>
          </p:nvPr>
        </p:nvSpPr>
        <p:spPr>
          <a:xfrm>
            <a:off x="3608441" y="5897910"/>
            <a:ext cx="2088232" cy="538243"/>
          </a:xfrm>
        </p:spPr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LANA IN ŽANA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9830" y="2802123"/>
            <a:ext cx="2386843" cy="2845888"/>
          </a:xfrm>
          <a:prstGeom prst="rect">
            <a:avLst/>
          </a:prstGeom>
          <a:ln w="190500" cap="sq">
            <a:solidFill>
              <a:srgbClr val="0033CC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2887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59720" y="444398"/>
            <a:ext cx="5616624" cy="432049"/>
          </a:xfrm>
          <a:solidFill>
            <a:schemeClr val="tx2">
              <a:lumMod val="5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/>
          <a:lstStyle/>
          <a:p>
            <a:pPr algn="ctr"/>
            <a:r>
              <a:rPr lang="sl-SI" sz="2000" dirty="0" smtClean="0"/>
              <a:t>BESEDE Z NASPROTNIM POMENOM</a:t>
            </a:r>
            <a:endParaRPr lang="sl-SI" sz="2000" dirty="0"/>
          </a:p>
        </p:txBody>
      </p:sp>
      <p:sp>
        <p:nvSpPr>
          <p:cNvPr id="11" name="Podnaslov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Timmy KIDS TV, NASPROTJ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36" end="262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596" y="1268760"/>
            <a:ext cx="7848872" cy="49783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739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4308" y="5779550"/>
            <a:ext cx="609600" cy="609600"/>
          </a:xfrm>
          <a:prstGeom prst="rect">
            <a:avLst/>
          </a:prstGeom>
        </p:spPr>
      </p:pic>
      <p:pic>
        <p:nvPicPr>
          <p:cNvPr id="17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2916" y="827283"/>
            <a:ext cx="609600" cy="609600"/>
          </a:xfrm>
          <a:prstGeom prst="rect">
            <a:avLst/>
          </a:prstGeom>
        </p:spPr>
      </p:pic>
      <p:pic>
        <p:nvPicPr>
          <p:cNvPr id="21" name="Posnet zv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6857" y="900487"/>
            <a:ext cx="609600" cy="60960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4787" y="0"/>
            <a:ext cx="4858933" cy="6840305"/>
          </a:xfrm>
          <a:prstGeom prst="rect">
            <a:avLst/>
          </a:prstGeom>
        </p:spPr>
      </p:pic>
      <p:sp>
        <p:nvSpPr>
          <p:cNvPr id="11" name="Podnaslov 10"/>
          <p:cNvSpPr>
            <a:spLocks noGrp="1"/>
          </p:cNvSpPr>
          <p:nvPr>
            <p:ph type="subTitle" idx="1"/>
          </p:nvPr>
        </p:nvSpPr>
        <p:spPr>
          <a:xfrm>
            <a:off x="3746576" y="6294819"/>
            <a:ext cx="2088232" cy="538243"/>
          </a:xfrm>
        </p:spPr>
        <p:txBody>
          <a:bodyPr/>
          <a:lstStyle/>
          <a:p>
            <a:r>
              <a:rPr lang="sl-SI" dirty="0" smtClean="0"/>
              <a:t>LANA IN ŽANA</a:t>
            </a:r>
            <a:endParaRPr lang="sl-SI" dirty="0"/>
          </a:p>
        </p:txBody>
      </p:sp>
      <p:sp>
        <p:nvSpPr>
          <p:cNvPr id="14" name="Naslov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4570" y="225560"/>
            <a:ext cx="5279594" cy="6163590"/>
          </a:xfrm>
          <a:prstGeom prst="rect">
            <a:avLst/>
          </a:prstGeom>
        </p:spPr>
      </p:pic>
      <p:sp>
        <p:nvSpPr>
          <p:cNvPr id="18" name="Pravokotnik 17"/>
          <p:cNvSpPr/>
          <p:nvPr/>
        </p:nvSpPr>
        <p:spPr>
          <a:xfrm>
            <a:off x="2428903" y="827283"/>
            <a:ext cx="504056" cy="7920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42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3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18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34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912" y="2231237"/>
            <a:ext cx="609600" cy="609600"/>
          </a:xfrm>
          <a:prstGeom prst="rect">
            <a:avLst/>
          </a:prstGeom>
        </p:spPr>
      </p:pic>
      <p:sp>
        <p:nvSpPr>
          <p:cNvPr id="11" name="Podnaslov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468560" y="-177955"/>
            <a:ext cx="5208370" cy="7035955"/>
          </a:xfrm>
          <a:prstGeom prst="rect">
            <a:avLst/>
          </a:prstGeom>
        </p:spPr>
      </p:pic>
      <p:pic>
        <p:nvPicPr>
          <p:cNvPr id="13" name="Slika 12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75" y="1700808"/>
            <a:ext cx="5363913" cy="4792849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94074" y="-34568"/>
            <a:ext cx="6491471" cy="1325254"/>
          </a:xfrm>
        </p:spPr>
        <p:txBody>
          <a:bodyPr/>
          <a:lstStyle/>
          <a:p>
            <a:pPr algn="ctr"/>
            <a:r>
              <a:rPr lang="sl-SI" sz="2800" dirty="0" smtClean="0"/>
              <a:t>BESEDE Z NASPROTNIM POMENOM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4183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dnaslov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-180528" y="0"/>
            <a:ext cx="5208370" cy="703595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08855" y="384076"/>
            <a:ext cx="6491471" cy="669998"/>
          </a:xfrm>
        </p:spPr>
        <p:txBody>
          <a:bodyPr/>
          <a:lstStyle/>
          <a:p>
            <a:pPr algn="ctr"/>
            <a:r>
              <a:rPr lang="sl-SI" sz="2800" dirty="0" smtClean="0"/>
              <a:t>VADI ZAPIS ČRKE I</a:t>
            </a:r>
            <a:endParaRPr lang="sl-SI" sz="2800" dirty="0"/>
          </a:p>
        </p:txBody>
      </p:sp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66" y="1285846"/>
            <a:ext cx="3672408" cy="5045174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14056" y="2660021"/>
            <a:ext cx="609600" cy="609600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1433076" y="4085160"/>
            <a:ext cx="853586" cy="609600"/>
          </a:xfrm>
          <a:prstGeom prst="rect">
            <a:avLst/>
          </a:prstGeom>
        </p:spPr>
      </p:pic>
      <p:pic>
        <p:nvPicPr>
          <p:cNvPr id="4" name="Slika 3" descr="Obrezovanje zaslona 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04" y="2100222"/>
            <a:ext cx="2069814" cy="28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73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0667" y="1844824"/>
            <a:ext cx="609600" cy="743446"/>
          </a:xfrm>
          <a:prstGeom prst="rect">
            <a:avLst/>
          </a:prstGeom>
        </p:spPr>
      </p:pic>
      <p:sp>
        <p:nvSpPr>
          <p:cNvPr id="11" name="Podnaslov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563518" y="-177955"/>
            <a:ext cx="5208370" cy="703595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08855" y="384076"/>
            <a:ext cx="6491471" cy="669998"/>
          </a:xfrm>
        </p:spPr>
        <p:txBody>
          <a:bodyPr/>
          <a:lstStyle/>
          <a:p>
            <a:pPr algn="ctr"/>
            <a:endParaRPr lang="sl-SI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6104" y="719075"/>
            <a:ext cx="5537495" cy="5537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40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Zima</Template>
  <TotalTime>1459</TotalTime>
  <Words>22</Words>
  <Application>Microsoft Office PowerPoint</Application>
  <PresentationFormat>Diaprojekcija na zaslonu (4:3)</PresentationFormat>
  <Paragraphs>6</Paragraphs>
  <Slides>6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2" baseType="lpstr">
      <vt:lpstr>Arial</vt:lpstr>
      <vt:lpstr>Courier New</vt:lpstr>
      <vt:lpstr>Trebuchet MS</vt:lpstr>
      <vt:lpstr>Verdana</vt:lpstr>
      <vt:lpstr>Wingdings 2</vt:lpstr>
      <vt:lpstr>Winter</vt:lpstr>
      <vt:lpstr>BESEDE Z NASPROTNIM POMENOM</vt:lpstr>
      <vt:lpstr>BESEDE Z NASPROTNIM POMENOM</vt:lpstr>
      <vt:lpstr>PowerPointova predstavitev</vt:lpstr>
      <vt:lpstr>BESEDE Z NASPROTNIM POMENOM</vt:lpstr>
      <vt:lpstr>VADI ZAPIS ČRKE I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Administrator</dc:creator>
  <cp:lastModifiedBy>SIO</cp:lastModifiedBy>
  <cp:revision>26</cp:revision>
  <dcterms:created xsi:type="dcterms:W3CDTF">2017-01-16T15:29:07Z</dcterms:created>
  <dcterms:modified xsi:type="dcterms:W3CDTF">2021-01-06T12:55:26Z</dcterms:modified>
</cp:coreProperties>
</file>