
<file path=[Content_Types].xml><?xml version="1.0" encoding="utf-8"?>
<Types xmlns="http://schemas.openxmlformats.org/package/2006/content-types">
  <Default Extension="tmp" ContentType="image/png"/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3" r:id="rId2"/>
    <p:sldId id="267" r:id="rId3"/>
    <p:sldId id="266" r:id="rId4"/>
    <p:sldId id="264" r:id="rId5"/>
    <p:sldId id="269" r:id="rId6"/>
    <p:sldId id="265" r:id="rId7"/>
    <p:sldId id="268" r:id="rId8"/>
    <p:sldId id="262" r:id="rId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300"/>
    <a:srgbClr val="FEF3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2" d="100"/>
          <a:sy n="62" d="100"/>
        </p:scale>
        <p:origin x="8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B56B08-A5D9-4426-BBA9-F96B8A03C920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382033-E6C4-4286-9B12-3FCB4247E55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29841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9E718-1F32-4A27-A288-4D98A6304887}" type="datetimeFigureOut">
              <a:rPr lang="sl-SI" smtClean="0"/>
              <a:t>7. 12. 2020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E881-DA0B-4BE4-BB28-B2A83FDB95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571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9E718-1F32-4A27-A288-4D98A6304887}" type="datetimeFigureOut">
              <a:rPr lang="sl-SI" smtClean="0"/>
              <a:t>7. 12. 2020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E881-DA0B-4BE4-BB28-B2A83FDB95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09201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9E718-1F32-4A27-A288-4D98A6304887}" type="datetimeFigureOut">
              <a:rPr lang="sl-SI" smtClean="0"/>
              <a:t>7. 12. 2020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E881-DA0B-4BE4-BB28-B2A83FDB95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21500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9E718-1F32-4A27-A288-4D98A6304887}" type="datetimeFigureOut">
              <a:rPr lang="sl-SI" smtClean="0"/>
              <a:t>7. 12. 2020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E881-DA0B-4BE4-BB28-B2A83FDB95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63372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9E718-1F32-4A27-A288-4D98A6304887}" type="datetimeFigureOut">
              <a:rPr lang="sl-SI" smtClean="0"/>
              <a:t>7. 12. 2020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E881-DA0B-4BE4-BB28-B2A83FDB95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20074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9E718-1F32-4A27-A288-4D98A6304887}" type="datetimeFigureOut">
              <a:rPr lang="sl-SI" smtClean="0"/>
              <a:t>7. 12. 2020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E881-DA0B-4BE4-BB28-B2A83FDB95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20131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9E718-1F32-4A27-A288-4D98A6304887}" type="datetimeFigureOut">
              <a:rPr lang="sl-SI" smtClean="0"/>
              <a:t>7. 12. 2020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E881-DA0B-4BE4-BB28-B2A83FDB95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7754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9E718-1F32-4A27-A288-4D98A6304887}" type="datetimeFigureOut">
              <a:rPr lang="sl-SI" smtClean="0"/>
              <a:t>7. 12. 2020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E881-DA0B-4BE4-BB28-B2A83FDB95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0227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9E718-1F32-4A27-A288-4D98A6304887}" type="datetimeFigureOut">
              <a:rPr lang="sl-SI" smtClean="0"/>
              <a:t>7. 12. 2020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E881-DA0B-4BE4-BB28-B2A83FDB95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102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9E718-1F32-4A27-A288-4D98A6304887}" type="datetimeFigureOut">
              <a:rPr lang="sl-SI" smtClean="0"/>
              <a:t>7. 12. 2020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E881-DA0B-4BE4-BB28-B2A83FDB95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45311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9E718-1F32-4A27-A288-4D98A6304887}" type="datetimeFigureOut">
              <a:rPr lang="sl-SI" smtClean="0"/>
              <a:t>7. 12. 2020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E881-DA0B-4BE4-BB28-B2A83FDB95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86199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9E718-1F32-4A27-A288-4D98A6304887}" type="datetimeFigureOut">
              <a:rPr lang="sl-SI" smtClean="0"/>
              <a:t>7. 12. 2020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DE881-DA0B-4BE4-BB28-B2A83FDB95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8721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tmp"/><Relationship Id="rId5" Type="http://schemas.openxmlformats.org/officeDocument/2006/relationships/image" Target="../media/image2.tmp"/><Relationship Id="rId4" Type="http://schemas.openxmlformats.org/officeDocument/2006/relationships/image" Target="../media/image1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5.tmp"/><Relationship Id="rId4" Type="http://schemas.openxmlformats.org/officeDocument/2006/relationships/image" Target="../media/image1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png"/><Relationship Id="rId5" Type="http://schemas.openxmlformats.org/officeDocument/2006/relationships/image" Target="../media/image5.tmp"/><Relationship Id="rId4" Type="http://schemas.openxmlformats.org/officeDocument/2006/relationships/image" Target="../media/image1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png"/><Relationship Id="rId5" Type="http://schemas.openxmlformats.org/officeDocument/2006/relationships/image" Target="../media/image7.tmp"/><Relationship Id="rId4" Type="http://schemas.openxmlformats.org/officeDocument/2006/relationships/image" Target="../media/image1.tm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8.png"/><Relationship Id="rId5" Type="http://schemas.openxmlformats.org/officeDocument/2006/relationships/image" Target="../media/image7.tmp"/><Relationship Id="rId10" Type="http://schemas.openxmlformats.org/officeDocument/2006/relationships/image" Target="../media/image4.png"/><Relationship Id="rId4" Type="http://schemas.openxmlformats.org/officeDocument/2006/relationships/image" Target="../media/image1.tmp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tmp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tmp"/><Relationship Id="rId5" Type="http://schemas.openxmlformats.org/officeDocument/2006/relationships/image" Target="../media/image2.tmp"/><Relationship Id="rId4" Type="http://schemas.openxmlformats.org/officeDocument/2006/relationships/image" Target="../media/image1.tm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m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tmp"/><Relationship Id="rId12" Type="http://schemas.openxmlformats.org/officeDocument/2006/relationships/image" Target="../media/image4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tmp"/><Relationship Id="rId11" Type="http://schemas.openxmlformats.org/officeDocument/2006/relationships/image" Target="../media/image16.tmp"/><Relationship Id="rId5" Type="http://schemas.openxmlformats.org/officeDocument/2006/relationships/image" Target="../media/image2.tmp"/><Relationship Id="rId10" Type="http://schemas.openxmlformats.org/officeDocument/2006/relationships/image" Target="../media/image15.png"/><Relationship Id="rId4" Type="http://schemas.openxmlformats.org/officeDocument/2006/relationships/image" Target="../media/image1.tmp"/><Relationship Id="rId9" Type="http://schemas.openxmlformats.org/officeDocument/2006/relationships/image" Target="../media/image14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image" Target="../media/image1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 descr="Obrezovanje zaslona 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169"/>
            <a:ext cx="12192001" cy="6889169"/>
          </a:xfrm>
        </p:spPr>
      </p:pic>
      <p:pic>
        <p:nvPicPr>
          <p:cNvPr id="6" name="Slika 5" descr="Obrezovanje zaslona 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656" y="1934806"/>
            <a:ext cx="1819529" cy="743054"/>
          </a:xfrm>
          <a:prstGeom prst="rect">
            <a:avLst/>
          </a:prstGeom>
        </p:spPr>
      </p:pic>
      <p:pic>
        <p:nvPicPr>
          <p:cNvPr id="7" name="Slika 6" descr="Obrezovanje zaslona 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229" y="1936993"/>
            <a:ext cx="1209844" cy="742047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2646335" y="3077547"/>
            <a:ext cx="7299701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6000" dirty="0" smtClean="0"/>
              <a:t>GLASOVI V BESEDI</a:t>
            </a:r>
            <a:endParaRPr lang="sl-SI" sz="6000" dirty="0"/>
          </a:p>
        </p:txBody>
      </p:sp>
      <p:sp>
        <p:nvSpPr>
          <p:cNvPr id="5" name="Pravokotnik 4"/>
          <p:cNvSpPr/>
          <p:nvPr/>
        </p:nvSpPr>
        <p:spPr>
          <a:xfrm>
            <a:off x="-1" y="-31169"/>
            <a:ext cx="4293032" cy="759589"/>
          </a:xfrm>
          <a:prstGeom prst="rect">
            <a:avLst/>
          </a:prstGeom>
          <a:solidFill>
            <a:srgbClr val="FDF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ravokotnik 7"/>
          <p:cNvSpPr/>
          <p:nvPr/>
        </p:nvSpPr>
        <p:spPr>
          <a:xfrm>
            <a:off x="7700073" y="5747116"/>
            <a:ext cx="4491927" cy="746675"/>
          </a:xfrm>
          <a:prstGeom prst="rect">
            <a:avLst/>
          </a:prstGeom>
          <a:solidFill>
            <a:srgbClr val="FDF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oljeZBesedilom 8"/>
          <p:cNvSpPr txBox="1"/>
          <p:nvPr/>
        </p:nvSpPr>
        <p:spPr>
          <a:xfrm>
            <a:off x="4392478" y="4331766"/>
            <a:ext cx="3407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7200" dirty="0" smtClean="0"/>
              <a:t>X </a:t>
            </a:r>
            <a:r>
              <a:rPr lang="sl-SI" sz="7200" dirty="0" err="1" smtClean="0"/>
              <a:t>X</a:t>
            </a:r>
            <a:r>
              <a:rPr lang="sl-SI" sz="7200" dirty="0" smtClean="0"/>
              <a:t> </a:t>
            </a:r>
            <a:r>
              <a:rPr lang="sl-SI" sz="7200" dirty="0" err="1" smtClean="0"/>
              <a:t>X</a:t>
            </a:r>
            <a:r>
              <a:rPr lang="sl-SI" sz="7200" dirty="0" smtClean="0"/>
              <a:t> </a:t>
            </a:r>
            <a:r>
              <a:rPr lang="sl-SI" sz="7200" dirty="0" err="1" smtClean="0"/>
              <a:t>X</a:t>
            </a:r>
            <a:r>
              <a:rPr lang="sl-SI" sz="7200" dirty="0" smtClean="0"/>
              <a:t> </a:t>
            </a:r>
            <a:r>
              <a:rPr lang="sl-SI" sz="7200" dirty="0" err="1" smtClean="0"/>
              <a:t>X</a:t>
            </a:r>
            <a:endParaRPr lang="sl-SI" sz="7200" dirty="0"/>
          </a:p>
        </p:txBody>
      </p:sp>
      <p:pic>
        <p:nvPicPr>
          <p:cNvPr id="10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3400" y="118820"/>
            <a:ext cx="470210" cy="47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571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0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 descr="Obrezovanje zaslona 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1169"/>
            <a:ext cx="12192001" cy="6889169"/>
          </a:xfrm>
        </p:spPr>
      </p:pic>
      <p:sp>
        <p:nvSpPr>
          <p:cNvPr id="3" name="Pravokotnik 2"/>
          <p:cNvSpPr/>
          <p:nvPr/>
        </p:nvSpPr>
        <p:spPr>
          <a:xfrm>
            <a:off x="1237246" y="506647"/>
            <a:ext cx="9717506" cy="5982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8" name="Slika 7" descr="Obrezovanje zaslona 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102" y="892051"/>
            <a:ext cx="8383794" cy="5293894"/>
          </a:xfrm>
          <a:prstGeom prst="rect">
            <a:avLst/>
          </a:prstGeom>
        </p:spPr>
      </p:pic>
      <p:sp>
        <p:nvSpPr>
          <p:cNvPr id="19" name="Pravokotnik 18"/>
          <p:cNvSpPr/>
          <p:nvPr/>
        </p:nvSpPr>
        <p:spPr>
          <a:xfrm>
            <a:off x="0" y="-31169"/>
            <a:ext cx="3843580" cy="561110"/>
          </a:xfrm>
          <a:prstGeom prst="rect">
            <a:avLst/>
          </a:prstGeom>
          <a:solidFill>
            <a:srgbClr val="FEF3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2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8598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147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75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 descr="Obrezovanje zaslona 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9450"/>
            <a:ext cx="12192001" cy="7338620"/>
          </a:xfrm>
        </p:spPr>
      </p:pic>
      <p:sp>
        <p:nvSpPr>
          <p:cNvPr id="3" name="Pravokotnik 2"/>
          <p:cNvSpPr/>
          <p:nvPr/>
        </p:nvSpPr>
        <p:spPr>
          <a:xfrm>
            <a:off x="1309754" y="514894"/>
            <a:ext cx="9717506" cy="5982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8" name="Slika 7" descr="Obrezovanje zaslona 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103" y="873761"/>
            <a:ext cx="8383794" cy="5293894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2406430" y="3244456"/>
            <a:ext cx="1973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sl-SI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4329428" y="3265610"/>
            <a:ext cx="1973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sl-SI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6282108" y="3265610"/>
            <a:ext cx="1973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sl-SI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oljeZBesedilom 9"/>
          <p:cNvSpPr txBox="1"/>
          <p:nvPr/>
        </p:nvSpPr>
        <p:spPr>
          <a:xfrm>
            <a:off x="8184606" y="3295898"/>
            <a:ext cx="1973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sl-SI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oljeZBesedilom 10"/>
          <p:cNvSpPr txBox="1"/>
          <p:nvPr/>
        </p:nvSpPr>
        <p:spPr>
          <a:xfrm>
            <a:off x="2420370" y="5497278"/>
            <a:ext cx="1973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sl-SI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oljeZBesedilom 14"/>
          <p:cNvSpPr txBox="1"/>
          <p:nvPr/>
        </p:nvSpPr>
        <p:spPr>
          <a:xfrm>
            <a:off x="8195136" y="5506159"/>
            <a:ext cx="1973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sl-SI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8507" y="5432996"/>
            <a:ext cx="2097206" cy="755970"/>
          </a:xfrm>
          <a:prstGeom prst="rect">
            <a:avLst/>
          </a:prstGeom>
        </p:spPr>
      </p:pic>
      <p:sp>
        <p:nvSpPr>
          <p:cNvPr id="18" name="PoljeZBesedilom 17"/>
          <p:cNvSpPr txBox="1"/>
          <p:nvPr/>
        </p:nvSpPr>
        <p:spPr>
          <a:xfrm>
            <a:off x="4308928" y="5547617"/>
            <a:ext cx="1973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sl-SI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0391" y="3651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852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1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 descr="Obrezovanje zaslona 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7424"/>
            <a:ext cx="12336380" cy="7555423"/>
          </a:xfrm>
        </p:spPr>
      </p:pic>
      <p:pic>
        <p:nvPicPr>
          <p:cNvPr id="3" name="Slika 2" descr="Obrezovanje zaslona 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820" y="666427"/>
            <a:ext cx="9376475" cy="5827363"/>
          </a:xfrm>
          <a:prstGeom prst="rect">
            <a:avLst/>
          </a:prstGeom>
        </p:spPr>
      </p:pic>
      <p:pic>
        <p:nvPicPr>
          <p:cNvPr id="10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9561" y="1950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554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7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 descr="Obrezovanje zaslona 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7424"/>
            <a:ext cx="12336380" cy="7555423"/>
          </a:xfrm>
        </p:spPr>
      </p:pic>
      <p:pic>
        <p:nvPicPr>
          <p:cNvPr id="3" name="Slika 2" descr="Obrezovanje zaslona 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65125"/>
            <a:ext cx="9376475" cy="582736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8600" y="3539185"/>
            <a:ext cx="1470317" cy="1470317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42842" y="3463228"/>
            <a:ext cx="1479037" cy="1479037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8090" y="3565467"/>
            <a:ext cx="1376798" cy="137679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77793" y="3859077"/>
            <a:ext cx="1293827" cy="1083187"/>
          </a:xfrm>
          <a:prstGeom prst="rect">
            <a:avLst/>
          </a:prstGeom>
        </p:spPr>
      </p:pic>
      <p:pic>
        <p:nvPicPr>
          <p:cNvPr id="7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22422" y="933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785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5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 descr="Obrezovanje zaslona 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701704"/>
            <a:ext cx="12192001" cy="7764823"/>
          </a:xfrm>
        </p:spPr>
      </p:pic>
      <p:pic>
        <p:nvPicPr>
          <p:cNvPr id="6" name="Slika 5" descr="Obrezovanje zaslona 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671" y="2378168"/>
            <a:ext cx="3095465" cy="1264117"/>
          </a:xfrm>
          <a:prstGeom prst="rect">
            <a:avLst/>
          </a:prstGeom>
        </p:spPr>
      </p:pic>
      <p:pic>
        <p:nvPicPr>
          <p:cNvPr id="7" name="Slika 6" descr="Obrezovanje zaslona 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429" y="3958846"/>
            <a:ext cx="1823572" cy="1019477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5964272" y="-139657"/>
            <a:ext cx="6227728" cy="69976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3" name="Slika 2" descr="Obrezovanje zaslona 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294" y="242832"/>
            <a:ext cx="5315684" cy="6341166"/>
          </a:xfrm>
          <a:prstGeom prst="rect">
            <a:avLst/>
          </a:prstGeom>
        </p:spPr>
      </p:pic>
      <p:pic>
        <p:nvPicPr>
          <p:cNvPr id="11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33400" y="4183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419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53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 descr="Obrezovanje zaslona 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1704"/>
            <a:ext cx="12042184" cy="7764823"/>
          </a:xfrm>
        </p:spPr>
      </p:pic>
      <p:pic>
        <p:nvPicPr>
          <p:cNvPr id="6" name="Slika 5" descr="Obrezovanje zaslona 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671" y="2378168"/>
            <a:ext cx="3095465" cy="1264117"/>
          </a:xfrm>
          <a:prstGeom prst="rect">
            <a:avLst/>
          </a:prstGeom>
        </p:spPr>
      </p:pic>
      <p:pic>
        <p:nvPicPr>
          <p:cNvPr id="7" name="Slika 6" descr="Obrezovanje zaslona 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429" y="3958846"/>
            <a:ext cx="1823572" cy="1019477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5964272" y="-701704"/>
            <a:ext cx="6227728" cy="77648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3" name="Slika 2" descr="Obrezovanje zaslona 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204" y="311796"/>
            <a:ext cx="5315684" cy="6341166"/>
          </a:xfrm>
          <a:prstGeom prst="rect">
            <a:avLst/>
          </a:prstGeom>
        </p:spPr>
      </p:pic>
      <p:pic>
        <p:nvPicPr>
          <p:cNvPr id="8" name="Slika 7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965" y="2110536"/>
            <a:ext cx="504825" cy="447675"/>
          </a:xfrm>
          <a:prstGeom prst="rect">
            <a:avLst/>
          </a:prstGeom>
        </p:spPr>
      </p:pic>
      <p:pic>
        <p:nvPicPr>
          <p:cNvPr id="9" name="Slika 8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973" y="6073177"/>
            <a:ext cx="601811" cy="508041"/>
          </a:xfrm>
          <a:prstGeom prst="rect">
            <a:avLst/>
          </a:prstGeom>
        </p:spPr>
      </p:pic>
      <p:pic>
        <p:nvPicPr>
          <p:cNvPr id="10" name="Slika 9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746" y="4089023"/>
            <a:ext cx="504825" cy="447675"/>
          </a:xfrm>
          <a:prstGeom prst="rect">
            <a:avLst/>
          </a:prstGeom>
        </p:spPr>
      </p:pic>
      <p:pic>
        <p:nvPicPr>
          <p:cNvPr id="11" name="Slika 10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746" y="6100250"/>
            <a:ext cx="504825" cy="447675"/>
          </a:xfrm>
          <a:prstGeom prst="rect">
            <a:avLst/>
          </a:prstGeom>
        </p:spPr>
      </p:pic>
      <p:pic>
        <p:nvPicPr>
          <p:cNvPr id="12" name="Slika 11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544" y="2136392"/>
            <a:ext cx="487628" cy="428626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64635" y="4089023"/>
            <a:ext cx="447675" cy="447675"/>
          </a:xfrm>
          <a:prstGeom prst="rect">
            <a:avLst/>
          </a:prstGeom>
        </p:spPr>
      </p:pic>
      <p:pic>
        <p:nvPicPr>
          <p:cNvPr id="14" name="Slika 13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511" y="4132961"/>
            <a:ext cx="554187" cy="447675"/>
          </a:xfrm>
          <a:prstGeom prst="rect">
            <a:avLst/>
          </a:prstGeom>
        </p:spPr>
      </p:pic>
      <p:pic>
        <p:nvPicPr>
          <p:cNvPr id="15" name="Slika 14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167" y="6060703"/>
            <a:ext cx="489005" cy="491537"/>
          </a:xfrm>
          <a:prstGeom prst="rect">
            <a:avLst/>
          </a:prstGeom>
        </p:spPr>
      </p:pic>
      <p:pic>
        <p:nvPicPr>
          <p:cNvPr id="16" name="Slika 15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217" y="2094867"/>
            <a:ext cx="567881" cy="566602"/>
          </a:xfrm>
          <a:prstGeom prst="rect">
            <a:avLst/>
          </a:prstGeom>
        </p:spPr>
      </p:pic>
      <p:pic>
        <p:nvPicPr>
          <p:cNvPr id="17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8200" y="3290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626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1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 descr="Obrezovanje zaslona 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46667"/>
            <a:ext cx="12192001" cy="6889169"/>
          </a:xfr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374" y="1027906"/>
            <a:ext cx="4927977" cy="4927977"/>
          </a:xfrm>
          <a:prstGeom prst="rect">
            <a:avLst/>
          </a:prstGeom>
        </p:spPr>
      </p:pic>
      <p:sp>
        <p:nvSpPr>
          <p:cNvPr id="12" name="Pravokotnik 11"/>
          <p:cNvSpPr/>
          <p:nvPr/>
        </p:nvSpPr>
        <p:spPr>
          <a:xfrm>
            <a:off x="-1" y="-46667"/>
            <a:ext cx="3844064" cy="63560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ravokotnik 12"/>
          <p:cNvSpPr/>
          <p:nvPr/>
        </p:nvSpPr>
        <p:spPr>
          <a:xfrm>
            <a:off x="7604500" y="5718876"/>
            <a:ext cx="4587499" cy="94312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PoljeZBesedilom 13"/>
          <p:cNvSpPr txBox="1"/>
          <p:nvPr/>
        </p:nvSpPr>
        <p:spPr>
          <a:xfrm>
            <a:off x="1922031" y="2304398"/>
            <a:ext cx="417396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400" dirty="0" smtClean="0"/>
              <a:t>BRAVO!</a:t>
            </a:r>
          </a:p>
          <a:p>
            <a:pPr algn="ctr"/>
            <a:r>
              <a:rPr lang="sl-SI" sz="4400" smtClean="0"/>
              <a:t>DANES </a:t>
            </a:r>
            <a:r>
              <a:rPr lang="sl-SI" sz="4400" dirty="0" smtClean="0"/>
              <a:t>SI S SLOVENŠČINO ZAKLJUČIL.</a:t>
            </a:r>
          </a:p>
        </p:txBody>
      </p:sp>
      <p:pic>
        <p:nvPicPr>
          <p:cNvPr id="1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8599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589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1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1418</TotalTime>
  <Words>44</Words>
  <Application>Microsoft Office PowerPoint</Application>
  <PresentationFormat>Širokozaslonsko</PresentationFormat>
  <Paragraphs>11</Paragraphs>
  <Slides>8</Slides>
  <Notes>0</Notes>
  <HiddenSlides>0</HiddenSlides>
  <MMClips>8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SIO</dc:creator>
  <cp:lastModifiedBy>SIO</cp:lastModifiedBy>
  <cp:revision>14</cp:revision>
  <dcterms:created xsi:type="dcterms:W3CDTF">2020-12-07T18:14:18Z</dcterms:created>
  <dcterms:modified xsi:type="dcterms:W3CDTF">2020-12-08T17:52:35Z</dcterms:modified>
</cp:coreProperties>
</file>